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9" r:id="rId5"/>
    <p:sldId id="324" r:id="rId6"/>
    <p:sldId id="299" r:id="rId7"/>
    <p:sldId id="265" r:id="rId8"/>
    <p:sldId id="295" r:id="rId9"/>
    <p:sldId id="325" r:id="rId10"/>
    <p:sldId id="326" r:id="rId11"/>
    <p:sldId id="327" r:id="rId12"/>
    <p:sldId id="303" r:id="rId13"/>
    <p:sldId id="329" r:id="rId14"/>
    <p:sldId id="304" r:id="rId15"/>
    <p:sldId id="305" r:id="rId16"/>
    <p:sldId id="312" r:id="rId17"/>
    <p:sldId id="328" r:id="rId1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44" autoAdjust="0"/>
    <p:restoredTop sz="84000" autoAdjust="0"/>
  </p:normalViewPr>
  <p:slideViewPr>
    <p:cSldViewPr>
      <p:cViewPr varScale="1">
        <p:scale>
          <a:sx n="60" d="100"/>
          <a:sy n="60" d="100"/>
        </p:scale>
        <p:origin x="1440"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BAE83A-AD1B-423D-AF12-C54CD86A4FF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57C6D5-1A11-4B81-A2C8-69DEBBEAEEF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PlaceHolder 1"/>
          <p:cNvSpPr>
            <a:spLocks noGrp="1"/>
          </p:cNvSpPr>
          <p:nvPr>
            <p:ph type="body"/>
          </p:nvPr>
        </p:nvSpPr>
        <p:spPr>
          <a:xfrm>
            <a:off x="0" y="0"/>
            <a:ext cx="0" cy="0"/>
          </a:xfrm>
          <a:prstGeom prst="rect">
            <a:avLst/>
          </a:prstGeom>
        </p:spPr>
        <p:txBody>
          <a:bodyPr lIns="90000" tIns="45000" rIns="90000" bIns="45000"/>
          <a:lstStyle/>
          <a:p>
            <a:endParaRPr dirty="0"/>
          </a:p>
        </p:txBody>
      </p:sp>
      <p:sp>
        <p:nvSpPr>
          <p:cNvPr id="183" name="TextShape 2"/>
          <p:cNvSpPr txBox="1"/>
          <p:nvPr/>
        </p:nvSpPr>
        <p:spPr>
          <a:xfrm>
            <a:off x="0" y="0"/>
            <a:ext cx="0" cy="0"/>
          </a:xfrm>
          <a:prstGeom prst="rect">
            <a:avLst/>
          </a:prstGeom>
        </p:spPr>
        <p:txBody>
          <a:bodyPr lIns="90000" tIns="45000" rIns="90000" bIns="45000"/>
          <a:lstStyle/>
          <a:p>
            <a:fld id="{71817151-00C1-4161-91E1-C14131F19191}" type="slidenum">
              <a:rPr lang="en-GB">
                <a:solidFill>
                  <a:srgbClr val="000000"/>
                </a:solidFill>
                <a:latin typeface="Arial" panose="020B0604020202020204"/>
                <a:ea typeface="宋体" panose="02010600030101010101" pitchFamily="2" charset="-122"/>
              </a:rPr>
            </a:fld>
            <a:endParaRPr lang="en-GB">
              <a:solidFill>
                <a:srgbClr val="000000"/>
              </a:solidFill>
              <a:latin typeface="Arial" panose="020B0604020202020204"/>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D57C6D5-1A11-4B81-A2C8-69DEBBEAEEF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p:spPr>
        <p:txBody>
          <a:bodyPr/>
          <a:lstStyle>
            <a:lvl1pPr>
              <a:defRPr sz="2400" b="1">
                <a:solidFill>
                  <a:schemeClr val="tx1"/>
                </a:solidFill>
                <a:latin typeface="Tahoma" panose="020B0604030504040204" pitchFamily="34" charset="0"/>
              </a:defRPr>
            </a:lvl1pPr>
            <a:lvl2pPr marL="742950" indent="-285750">
              <a:defRPr sz="2400" b="1">
                <a:solidFill>
                  <a:schemeClr val="tx1"/>
                </a:solidFill>
                <a:latin typeface="Tahoma" panose="020B0604030504040204" pitchFamily="34" charset="0"/>
              </a:defRPr>
            </a:lvl2pPr>
            <a:lvl3pPr marL="1143000" indent="-228600">
              <a:defRPr sz="2400" b="1">
                <a:solidFill>
                  <a:schemeClr val="tx1"/>
                </a:solidFill>
                <a:latin typeface="Tahoma" panose="020B0604030504040204" pitchFamily="34" charset="0"/>
              </a:defRPr>
            </a:lvl3pPr>
            <a:lvl4pPr marL="1600200" indent="-228600">
              <a:defRPr sz="2400" b="1">
                <a:solidFill>
                  <a:schemeClr val="tx1"/>
                </a:solidFill>
                <a:latin typeface="Tahoma" panose="020B0604030504040204" pitchFamily="34" charset="0"/>
              </a:defRPr>
            </a:lvl4pPr>
            <a:lvl5pPr marL="2057400" indent="-22860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fld id="{E0F83368-34AB-4A50-9557-5A176229D7A6}" type="datetime1">
              <a:rPr lang="zh-CN" altLang="en-US" sz="1200" b="0" smtClean="0">
                <a:latin typeface="Times New Roman" panose="02020603050405020304" pitchFamily="18" charset="0"/>
              </a:rPr>
            </a:fld>
            <a:endParaRPr lang="en-GB" altLang="zh-CN" sz="1200" b="0">
              <a:latin typeface="Times New Roman" panose="02020603050405020304" pitchFamily="18" charset="0"/>
            </a:endParaRPr>
          </a:p>
        </p:txBody>
      </p:sp>
      <p:sp>
        <p:nvSpPr>
          <p:cNvPr id="45059" name="Rectangle 6"/>
          <p:cNvSpPr>
            <a:spLocks noGrp="1" noChangeArrowheads="1"/>
          </p:cNvSpPr>
          <p:nvPr>
            <p:ph type="ftr" sz="quarter" idx="4"/>
          </p:nvPr>
        </p:nvSpPr>
        <p:spPr>
          <a:noFill/>
        </p:spPr>
        <p:txBody>
          <a:bodyPr/>
          <a:lstStyle>
            <a:lvl1pPr>
              <a:defRPr sz="2400" b="1">
                <a:solidFill>
                  <a:schemeClr val="tx1"/>
                </a:solidFill>
                <a:latin typeface="Tahoma" panose="020B0604030504040204" pitchFamily="34" charset="0"/>
              </a:defRPr>
            </a:lvl1pPr>
            <a:lvl2pPr marL="742950" indent="-285750">
              <a:defRPr sz="2400" b="1">
                <a:solidFill>
                  <a:schemeClr val="tx1"/>
                </a:solidFill>
                <a:latin typeface="Tahoma" panose="020B0604030504040204" pitchFamily="34" charset="0"/>
              </a:defRPr>
            </a:lvl2pPr>
            <a:lvl3pPr marL="1143000" indent="-228600">
              <a:defRPr sz="2400" b="1">
                <a:solidFill>
                  <a:schemeClr val="tx1"/>
                </a:solidFill>
                <a:latin typeface="Tahoma" panose="020B0604030504040204" pitchFamily="34" charset="0"/>
              </a:defRPr>
            </a:lvl3pPr>
            <a:lvl4pPr marL="1600200" indent="-228600">
              <a:defRPr sz="2400" b="1">
                <a:solidFill>
                  <a:schemeClr val="tx1"/>
                </a:solidFill>
                <a:latin typeface="Tahoma" panose="020B0604030504040204" pitchFamily="34" charset="0"/>
              </a:defRPr>
            </a:lvl4pPr>
            <a:lvl5pPr marL="2057400" indent="-22860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r>
              <a:rPr lang="zh-CN" altLang="en-GB" sz="1200" b="0">
                <a:latin typeface="Times New Roman" panose="02020603050405020304" pitchFamily="18" charset="0"/>
              </a:rPr>
              <a:t>张掖市节水型社会建设试点实施方案要点</a:t>
            </a:r>
            <a:endParaRPr lang="zh-CN" altLang="en-GB" sz="1200" b="0">
              <a:latin typeface="Times New Roman" panose="02020603050405020304" pitchFamily="18" charset="0"/>
            </a:endParaRPr>
          </a:p>
        </p:txBody>
      </p:sp>
      <p:sp>
        <p:nvSpPr>
          <p:cNvPr id="45060" name="Rectangle 7"/>
          <p:cNvSpPr>
            <a:spLocks noGrp="1" noChangeArrowheads="1"/>
          </p:cNvSpPr>
          <p:nvPr>
            <p:ph type="sldNum" sz="quarter" idx="5"/>
          </p:nvPr>
        </p:nvSpPr>
        <p:spPr>
          <a:noFill/>
        </p:spPr>
        <p:txBody>
          <a:bodyPr/>
          <a:lstStyle>
            <a:lvl1pPr>
              <a:defRPr sz="2400" b="1">
                <a:solidFill>
                  <a:schemeClr val="tx1"/>
                </a:solidFill>
                <a:latin typeface="Tahoma" panose="020B0604030504040204" pitchFamily="34" charset="0"/>
              </a:defRPr>
            </a:lvl1pPr>
            <a:lvl2pPr marL="742950" indent="-285750">
              <a:defRPr sz="2400" b="1">
                <a:solidFill>
                  <a:schemeClr val="tx1"/>
                </a:solidFill>
                <a:latin typeface="Tahoma" panose="020B0604030504040204" pitchFamily="34" charset="0"/>
              </a:defRPr>
            </a:lvl2pPr>
            <a:lvl3pPr marL="1143000" indent="-228600">
              <a:defRPr sz="2400" b="1">
                <a:solidFill>
                  <a:schemeClr val="tx1"/>
                </a:solidFill>
                <a:latin typeface="Tahoma" panose="020B0604030504040204" pitchFamily="34" charset="0"/>
              </a:defRPr>
            </a:lvl3pPr>
            <a:lvl4pPr marL="1600200" indent="-228600">
              <a:defRPr sz="2400" b="1">
                <a:solidFill>
                  <a:schemeClr val="tx1"/>
                </a:solidFill>
                <a:latin typeface="Tahoma" panose="020B0604030504040204" pitchFamily="34" charset="0"/>
              </a:defRPr>
            </a:lvl4pPr>
            <a:lvl5pPr marL="2057400" indent="-22860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fld id="{D78B484C-1E8D-4988-BFBC-DCDCAB490E1C}" type="slidenum">
              <a:rPr lang="en-GB" altLang="zh-CN" sz="1200" b="0" smtClean="0">
                <a:latin typeface="Times New Roman" panose="02020603050405020304" pitchFamily="18" charset="0"/>
              </a:rPr>
            </a:fld>
            <a:endParaRPr lang="en-GB" altLang="zh-CN" sz="1200" b="0">
              <a:latin typeface="Times New Roman" panose="02020603050405020304" pitchFamily="18" charset="0"/>
            </a:endParaRPr>
          </a:p>
        </p:txBody>
      </p:sp>
      <p:sp>
        <p:nvSpPr>
          <p:cNvPr id="45061" name="Rectangle 2"/>
          <p:cNvSpPr>
            <a:spLocks noGrp="1" noRot="1" noChangeAspect="1" noChangeArrowheads="1" noTextEdit="1"/>
          </p:cNvSpPr>
          <p:nvPr>
            <p:ph type="sldImg"/>
          </p:nvPr>
        </p:nvSpPr>
        <p:spPr/>
      </p:sp>
      <p:sp>
        <p:nvSpPr>
          <p:cNvPr id="45062" name="Rectangle 3"/>
          <p:cNvSpPr>
            <a:spLocks noGrp="1" noChangeArrowheads="1"/>
          </p:cNvSpPr>
          <p:nvPr>
            <p:ph type="body" idx="1"/>
          </p:nvPr>
        </p:nvSpPr>
        <p:spPr>
          <a:noFill/>
        </p:spPr>
        <p:txBody>
          <a:bodyPr/>
          <a:lstStyle/>
          <a:p>
            <a:pPr eaLnBrk="1" hangingPunct="1"/>
            <a:r>
              <a:rPr lang="en-GB" altLang="zh-CN" dirty="0"/>
              <a:t>3600</a:t>
            </a:r>
            <a:r>
              <a:rPr lang="en-US" altLang="zh-CN" dirty="0"/>
              <a:t>——5000m</a:t>
            </a:r>
            <a:r>
              <a:rPr lang="en-US" altLang="zh-CN" baseline="0" dirty="0"/>
              <a:t>,</a:t>
            </a:r>
            <a:r>
              <a:rPr lang="zh-CN" altLang="en-US" baseline="0" dirty="0"/>
              <a:t>虽然温度差异不大，但是</a:t>
            </a:r>
            <a:r>
              <a:rPr lang="en-US" altLang="zh-CN" baseline="0" dirty="0"/>
              <a:t>STA</a:t>
            </a:r>
            <a:r>
              <a:rPr lang="zh-CN" altLang="en-US" baseline="0" dirty="0"/>
              <a:t>模型中，降低的融雪因子使得融雪量减少，出现更多的薄层积雪面。</a:t>
            </a:r>
            <a:endParaRPr lang="en-US" altLang="zh-CN" baseline="0" dirty="0"/>
          </a:p>
          <a:p>
            <a:pPr eaLnBrk="1" hangingPunct="1"/>
            <a:r>
              <a:rPr lang="zh-CN" altLang="en-US" baseline="0" dirty="0"/>
              <a:t>在</a:t>
            </a:r>
            <a:r>
              <a:rPr lang="en-US" altLang="zh-CN" baseline="0" dirty="0"/>
              <a:t>5000——5700m</a:t>
            </a:r>
            <a:r>
              <a:rPr lang="zh-CN" altLang="en-US" baseline="0" dirty="0"/>
              <a:t>区域，遥感温度数据增加了</a:t>
            </a:r>
            <a:r>
              <a:rPr lang="en-US" altLang="zh-CN" baseline="0" dirty="0"/>
              <a:t>1.1</a:t>
            </a:r>
            <a:r>
              <a:rPr lang="zh-CN" altLang="en-US" baseline="0" dirty="0"/>
              <a:t>度，融雪增加。</a:t>
            </a:r>
            <a:endParaRPr lang="en-US" altLang="zh-CN" baseline="0" dirty="0"/>
          </a:p>
          <a:p>
            <a:pPr eaLnBrk="1" hangingPunct="1"/>
            <a:r>
              <a:rPr lang="zh-CN" altLang="en-US" baseline="0" dirty="0"/>
              <a:t>降水和温度的站点与遥感输入存在显著性的差异，但是这种差异在流量过程中并没有表现出来，但是在对其敏感的积雪分布中，这种差异得到很好的体现和解释。</a:t>
            </a:r>
            <a:endParaRPr lang="en-GB"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p:spPr>
        <p:txBody>
          <a:bodyPr/>
          <a:lstStyle>
            <a:lvl1pPr>
              <a:defRPr sz="2400" b="1">
                <a:solidFill>
                  <a:schemeClr val="tx1"/>
                </a:solidFill>
                <a:latin typeface="Tahoma" panose="020B0604030504040204" pitchFamily="34" charset="0"/>
              </a:defRPr>
            </a:lvl1pPr>
            <a:lvl2pPr marL="742950" indent="-285750">
              <a:defRPr sz="2400" b="1">
                <a:solidFill>
                  <a:schemeClr val="tx1"/>
                </a:solidFill>
                <a:latin typeface="Tahoma" panose="020B0604030504040204" pitchFamily="34" charset="0"/>
              </a:defRPr>
            </a:lvl2pPr>
            <a:lvl3pPr marL="1143000" indent="-228600">
              <a:defRPr sz="2400" b="1">
                <a:solidFill>
                  <a:schemeClr val="tx1"/>
                </a:solidFill>
                <a:latin typeface="Tahoma" panose="020B0604030504040204" pitchFamily="34" charset="0"/>
              </a:defRPr>
            </a:lvl3pPr>
            <a:lvl4pPr marL="1600200" indent="-228600">
              <a:defRPr sz="2400" b="1">
                <a:solidFill>
                  <a:schemeClr val="tx1"/>
                </a:solidFill>
                <a:latin typeface="Tahoma" panose="020B0604030504040204" pitchFamily="34" charset="0"/>
              </a:defRPr>
            </a:lvl4pPr>
            <a:lvl5pPr marL="2057400" indent="-22860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fld id="{E0F83368-34AB-4A50-9557-5A176229D7A6}" type="datetime1">
              <a:rPr lang="zh-CN" altLang="en-US" sz="1200" b="0" smtClean="0">
                <a:latin typeface="Times New Roman" panose="02020603050405020304" pitchFamily="18" charset="0"/>
              </a:rPr>
            </a:fld>
            <a:endParaRPr lang="en-GB" altLang="zh-CN" sz="1200" b="0">
              <a:latin typeface="Times New Roman" panose="02020603050405020304" pitchFamily="18" charset="0"/>
            </a:endParaRPr>
          </a:p>
        </p:txBody>
      </p:sp>
      <p:sp>
        <p:nvSpPr>
          <p:cNvPr id="45059" name="Rectangle 6"/>
          <p:cNvSpPr>
            <a:spLocks noGrp="1" noChangeArrowheads="1"/>
          </p:cNvSpPr>
          <p:nvPr>
            <p:ph type="ftr" sz="quarter" idx="4"/>
          </p:nvPr>
        </p:nvSpPr>
        <p:spPr>
          <a:noFill/>
        </p:spPr>
        <p:txBody>
          <a:bodyPr/>
          <a:lstStyle>
            <a:lvl1pPr>
              <a:defRPr sz="2400" b="1">
                <a:solidFill>
                  <a:schemeClr val="tx1"/>
                </a:solidFill>
                <a:latin typeface="Tahoma" panose="020B0604030504040204" pitchFamily="34" charset="0"/>
              </a:defRPr>
            </a:lvl1pPr>
            <a:lvl2pPr marL="742950" indent="-285750">
              <a:defRPr sz="2400" b="1">
                <a:solidFill>
                  <a:schemeClr val="tx1"/>
                </a:solidFill>
                <a:latin typeface="Tahoma" panose="020B0604030504040204" pitchFamily="34" charset="0"/>
              </a:defRPr>
            </a:lvl2pPr>
            <a:lvl3pPr marL="1143000" indent="-228600">
              <a:defRPr sz="2400" b="1">
                <a:solidFill>
                  <a:schemeClr val="tx1"/>
                </a:solidFill>
                <a:latin typeface="Tahoma" panose="020B0604030504040204" pitchFamily="34" charset="0"/>
              </a:defRPr>
            </a:lvl3pPr>
            <a:lvl4pPr marL="1600200" indent="-228600">
              <a:defRPr sz="2400" b="1">
                <a:solidFill>
                  <a:schemeClr val="tx1"/>
                </a:solidFill>
                <a:latin typeface="Tahoma" panose="020B0604030504040204" pitchFamily="34" charset="0"/>
              </a:defRPr>
            </a:lvl4pPr>
            <a:lvl5pPr marL="2057400" indent="-22860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r>
              <a:rPr lang="zh-CN" altLang="en-GB" sz="1200" b="0">
                <a:latin typeface="Times New Roman" panose="02020603050405020304" pitchFamily="18" charset="0"/>
              </a:rPr>
              <a:t>张掖市节水型社会建设试点实施方案要点</a:t>
            </a:r>
            <a:endParaRPr lang="zh-CN" altLang="en-GB" sz="1200" b="0">
              <a:latin typeface="Times New Roman" panose="02020603050405020304" pitchFamily="18" charset="0"/>
            </a:endParaRPr>
          </a:p>
        </p:txBody>
      </p:sp>
      <p:sp>
        <p:nvSpPr>
          <p:cNvPr id="45060" name="Rectangle 7"/>
          <p:cNvSpPr>
            <a:spLocks noGrp="1" noChangeArrowheads="1"/>
          </p:cNvSpPr>
          <p:nvPr>
            <p:ph type="sldNum" sz="quarter" idx="5"/>
          </p:nvPr>
        </p:nvSpPr>
        <p:spPr>
          <a:noFill/>
        </p:spPr>
        <p:txBody>
          <a:bodyPr/>
          <a:lstStyle>
            <a:lvl1pPr>
              <a:defRPr sz="2400" b="1">
                <a:solidFill>
                  <a:schemeClr val="tx1"/>
                </a:solidFill>
                <a:latin typeface="Tahoma" panose="020B0604030504040204" pitchFamily="34" charset="0"/>
              </a:defRPr>
            </a:lvl1pPr>
            <a:lvl2pPr marL="742950" indent="-285750">
              <a:defRPr sz="2400" b="1">
                <a:solidFill>
                  <a:schemeClr val="tx1"/>
                </a:solidFill>
                <a:latin typeface="Tahoma" panose="020B0604030504040204" pitchFamily="34" charset="0"/>
              </a:defRPr>
            </a:lvl2pPr>
            <a:lvl3pPr marL="1143000" indent="-228600">
              <a:defRPr sz="2400" b="1">
                <a:solidFill>
                  <a:schemeClr val="tx1"/>
                </a:solidFill>
                <a:latin typeface="Tahoma" panose="020B0604030504040204" pitchFamily="34" charset="0"/>
              </a:defRPr>
            </a:lvl3pPr>
            <a:lvl4pPr marL="1600200" indent="-228600">
              <a:defRPr sz="2400" b="1">
                <a:solidFill>
                  <a:schemeClr val="tx1"/>
                </a:solidFill>
                <a:latin typeface="Tahoma" panose="020B0604030504040204" pitchFamily="34" charset="0"/>
              </a:defRPr>
            </a:lvl4pPr>
            <a:lvl5pPr marL="2057400" indent="-22860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fld id="{D78B484C-1E8D-4988-BFBC-DCDCAB490E1C}" type="slidenum">
              <a:rPr lang="en-GB" altLang="zh-CN" sz="1200" b="0" smtClean="0">
                <a:latin typeface="Times New Roman" panose="02020603050405020304" pitchFamily="18" charset="0"/>
              </a:rPr>
            </a:fld>
            <a:endParaRPr lang="en-GB" altLang="zh-CN" sz="1200" b="0">
              <a:latin typeface="Times New Roman" panose="02020603050405020304" pitchFamily="18" charset="0"/>
            </a:endParaRPr>
          </a:p>
        </p:txBody>
      </p:sp>
      <p:sp>
        <p:nvSpPr>
          <p:cNvPr id="45061" name="Rectangle 2"/>
          <p:cNvSpPr>
            <a:spLocks noGrp="1" noRot="1" noChangeAspect="1" noChangeArrowheads="1" noTextEdit="1"/>
          </p:cNvSpPr>
          <p:nvPr>
            <p:ph type="sldImg"/>
          </p:nvPr>
        </p:nvSpPr>
        <p:spPr/>
      </p:sp>
      <p:sp>
        <p:nvSpPr>
          <p:cNvPr id="45062" name="Rectangle 3"/>
          <p:cNvSpPr>
            <a:spLocks noGrp="1" noChangeArrowheads="1"/>
          </p:cNvSpPr>
          <p:nvPr>
            <p:ph type="body" idx="1"/>
          </p:nvPr>
        </p:nvSpPr>
        <p:spPr>
          <a:noFill/>
        </p:spPr>
        <p:txBody>
          <a:bodyPr/>
          <a:lstStyle/>
          <a:p>
            <a:pPr eaLnBrk="1" hangingPunct="1"/>
            <a:r>
              <a:rPr lang="zh-CN" altLang="en-US" dirty="0"/>
              <a:t>潜在蒸散量控制了最大实际蒸散发，潜在蒸散越大，可能引起的实际蒸散发就会越大。</a:t>
            </a:r>
            <a:endParaRPr lang="en-GB"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在目前的流域水文模型应用中，通常是通过单一要素来对模型进行评价，这种评价方式对整个水文过程认识的局限性很大，甚至带来对其他要素模拟的错误认识。本文基于</a:t>
            </a:r>
            <a:r>
              <a:rPr lang="zh-CN" altLang="en-US" sz="1200" dirty="0">
                <a:latin typeface="Times New Roman" panose="02020603050405020304" pitchFamily="18" charset="0"/>
                <a:ea typeface="黑体" panose="02010609060101010101" pitchFamily="49" charset="-122"/>
                <a:cs typeface="Times New Roman" panose="02020603050405020304" pitchFamily="18" charset="0"/>
              </a:rPr>
              <a:t>流域水循环系统的观点，</a:t>
            </a:r>
            <a:endParaRPr lang="zh-CN" altLang="en-US" dirty="0"/>
          </a:p>
        </p:txBody>
      </p:sp>
      <p:sp>
        <p:nvSpPr>
          <p:cNvPr id="4" name="灯片编号占位符 3"/>
          <p:cNvSpPr>
            <a:spLocks noGrp="1"/>
          </p:cNvSpPr>
          <p:nvPr>
            <p:ph type="sldNum" sz="quarter" idx="5"/>
          </p:nvPr>
        </p:nvSpPr>
        <p:spPr/>
        <p:txBody>
          <a:bodyPr/>
          <a:lstStyle/>
          <a:p>
            <a:fld id="{8D57C6D5-1A11-4B81-A2C8-69DEBBEAEEF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0" y="0"/>
            <a:ext cx="0" cy="0"/>
          </a:xfrm>
          <a:prstGeom prst="rect">
            <a:avLst/>
          </a:prstGeom>
        </p:spPr>
        <p:txBody>
          <a:bodyPr lIns="90000" tIns="45000" rIns="90000" bIns="45000"/>
          <a:lstStyle/>
          <a:p>
            <a:fld id="{3141E171-A1E1-4121-B111-01D1A1E1D101}" type="slidenum">
              <a:rPr lang="en-GB">
                <a:solidFill>
                  <a:srgbClr val="000000"/>
                </a:solidFill>
                <a:latin typeface="Arial" panose="020B0604020202020204"/>
                <a:ea typeface="宋体" panose="02010600030101010101" pitchFamily="2" charset="-122"/>
              </a:rPr>
            </a:fld>
            <a:endParaRPr lang="en-GB">
              <a:solidFill>
                <a:srgbClr val="000000"/>
              </a:solidFill>
              <a:latin typeface="Arial" panose="020B0604020202020204"/>
              <a:ea typeface="宋体" panose="02010600030101010101" pitchFamily="2" charset="-122"/>
            </a:endParaRPr>
          </a:p>
        </p:txBody>
      </p:sp>
      <p:sp>
        <p:nvSpPr>
          <p:cNvPr id="187" name="PlaceHolder 2"/>
          <p:cNvSpPr>
            <a:spLocks noGrp="1"/>
          </p:cNvSpPr>
          <p:nvPr>
            <p:ph type="body"/>
          </p:nvPr>
        </p:nvSpPr>
        <p:spPr>
          <a:xfrm>
            <a:off x="0" y="0"/>
            <a:ext cx="0" cy="0"/>
          </a:xfrm>
          <a:prstGeom prst="rect">
            <a:avLst/>
          </a:prstGeom>
        </p:spPr>
        <p:txBody>
          <a:bodyPr lIns="90000" tIns="45000" rIns="90000" bIns="45000"/>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竖排标题 1"/>
          <p:cNvSpPr>
            <a:spLocks noGrp="1" noRot="1" noChangeAspect="1"/>
          </p:cNvSpPr>
          <p:nvPr>
            <p:ph type="sldImg"/>
          </p:nvPr>
        </p:nvSpPr>
        <p:spPr/>
      </p:sp>
      <p:sp>
        <p:nvSpPr>
          <p:cNvPr id="3" name="竖排文字占位符 2"/>
          <p:cNvSpPr>
            <a:spLocks noGrp="1"/>
          </p:cNvSpPr>
          <p:nvPr>
            <p:ph type="body" idx="1"/>
          </p:nvPr>
        </p:nvSpPr>
        <p:spPr/>
        <p:txBody>
          <a:bodyPr/>
          <a:lstStyle/>
          <a:p>
            <a:endParaRPr lang="zh-CN" altLang="en-US" dirty="0"/>
          </a:p>
        </p:txBody>
      </p:sp>
      <p:sp>
        <p:nvSpPr>
          <p:cNvPr id="4" name="图表占位符 3"/>
          <p:cNvSpPr>
            <a:spLocks noGrp="1"/>
          </p:cNvSpPr>
          <p:nvPr>
            <p:ph type="sldNum" sz="quarter" idx="5"/>
          </p:nvPr>
        </p:nvSpPr>
        <p:spPr/>
        <p:txBody>
          <a:bodyPr/>
          <a:lstStyle/>
          <a:p>
            <a:fld id="{8D57C6D5-1A11-4B81-A2C8-69DEBBEAEEF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0" i="0"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8D57C6D5-1A11-4B81-A2C8-69DEBBEAEEF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PlaceHolder 1"/>
          <p:cNvSpPr>
            <a:spLocks noGrp="1"/>
          </p:cNvSpPr>
          <p:nvPr>
            <p:ph type="body"/>
          </p:nvPr>
        </p:nvSpPr>
        <p:spPr>
          <a:xfrm>
            <a:off x="0" y="0"/>
            <a:ext cx="0" cy="0"/>
          </a:xfrm>
          <a:prstGeom prst="rect">
            <a:avLst/>
          </a:prstGeom>
        </p:spPr>
        <p:txBody>
          <a:bodyPr lIns="90000" tIns="45000" rIns="90000" bIns="45000"/>
          <a:lstStyle/>
          <a:p>
            <a:endParaRPr dirty="0"/>
          </a:p>
        </p:txBody>
      </p:sp>
      <p:sp>
        <p:nvSpPr>
          <p:cNvPr id="193" name="TextShape 2"/>
          <p:cNvSpPr txBox="1"/>
          <p:nvPr/>
        </p:nvSpPr>
        <p:spPr>
          <a:xfrm>
            <a:off x="0" y="0"/>
            <a:ext cx="0" cy="0"/>
          </a:xfrm>
          <a:prstGeom prst="rect">
            <a:avLst/>
          </a:prstGeom>
        </p:spPr>
        <p:txBody>
          <a:bodyPr lIns="90000" tIns="45000" rIns="90000" bIns="45000"/>
          <a:lstStyle/>
          <a:p>
            <a:fld id="{A1D16191-1121-4141-91B1-C1C17161B1D1}" type="slidenum">
              <a:rPr lang="en-GB">
                <a:solidFill>
                  <a:srgbClr val="000000"/>
                </a:solidFill>
                <a:latin typeface="Arial" panose="020B0604020202020204"/>
                <a:ea typeface="宋体" panose="02010600030101010101" pitchFamily="2" charset="-122"/>
              </a:rPr>
            </a:fld>
            <a:endParaRPr lang="en-GB">
              <a:solidFill>
                <a:srgbClr val="000000"/>
              </a:solidFill>
              <a:latin typeface="Arial" panose="020B0604020202020204"/>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竖排标题 1"/>
          <p:cNvSpPr>
            <a:spLocks noGrp="1" noRot="1" noChangeAspect="1"/>
          </p:cNvSpPr>
          <p:nvPr>
            <p:ph type="sldImg"/>
          </p:nvPr>
        </p:nvSpPr>
        <p:spPr/>
      </p:sp>
      <p:sp>
        <p:nvSpPr>
          <p:cNvPr id="3" name="竖排文字占位符 2"/>
          <p:cNvSpPr>
            <a:spLocks noGrp="1"/>
          </p:cNvSpPr>
          <p:nvPr>
            <p:ph type="body" idx="1"/>
          </p:nvPr>
        </p:nvSpPr>
        <p:spPr/>
        <p:txBody>
          <a:bodyPr/>
          <a:lstStyle/>
          <a:p>
            <a:endParaRPr lang="zh-CN" altLang="en-US" dirty="0"/>
          </a:p>
        </p:txBody>
      </p:sp>
      <p:sp>
        <p:nvSpPr>
          <p:cNvPr id="4" name="图表占位符 3"/>
          <p:cNvSpPr>
            <a:spLocks noGrp="1"/>
          </p:cNvSpPr>
          <p:nvPr>
            <p:ph type="sldNum" sz="quarter" idx="5"/>
          </p:nvPr>
        </p:nvSpPr>
        <p:spPr/>
        <p:txBody>
          <a:bodyPr/>
          <a:lstStyle/>
          <a:p>
            <a:fld id="{8D57C6D5-1A11-4B81-A2C8-69DEBBEAEEF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D57C6D5-1A11-4B81-A2C8-69DEBBEAEEF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河道径流是流域水文过程最直接的表现是形式</a:t>
            </a:r>
            <a:endParaRPr lang="zh-CN" altLang="en-US" dirty="0"/>
          </a:p>
        </p:txBody>
      </p:sp>
      <p:sp>
        <p:nvSpPr>
          <p:cNvPr id="4" name="灯片编号占位符 3"/>
          <p:cNvSpPr>
            <a:spLocks noGrp="1"/>
          </p:cNvSpPr>
          <p:nvPr>
            <p:ph type="sldNum" sz="quarter" idx="5"/>
          </p:nvPr>
        </p:nvSpPr>
        <p:spPr/>
        <p:txBody>
          <a:bodyPr/>
          <a:lstStyle/>
          <a:p>
            <a:fld id="{8D57C6D5-1A11-4B81-A2C8-69DEBBEAEEF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p:spPr>
        <p:txBody>
          <a:bodyPr/>
          <a:lstStyle>
            <a:lvl1pPr>
              <a:defRPr sz="2400" b="1">
                <a:solidFill>
                  <a:schemeClr val="tx1"/>
                </a:solidFill>
                <a:latin typeface="Tahoma" panose="020B0604030504040204" pitchFamily="34" charset="0"/>
              </a:defRPr>
            </a:lvl1pPr>
            <a:lvl2pPr marL="742950" indent="-285750">
              <a:defRPr sz="2400" b="1">
                <a:solidFill>
                  <a:schemeClr val="tx1"/>
                </a:solidFill>
                <a:latin typeface="Tahoma" panose="020B0604030504040204" pitchFamily="34" charset="0"/>
              </a:defRPr>
            </a:lvl2pPr>
            <a:lvl3pPr marL="1143000" indent="-228600">
              <a:defRPr sz="2400" b="1">
                <a:solidFill>
                  <a:schemeClr val="tx1"/>
                </a:solidFill>
                <a:latin typeface="Tahoma" panose="020B0604030504040204" pitchFamily="34" charset="0"/>
              </a:defRPr>
            </a:lvl3pPr>
            <a:lvl4pPr marL="1600200" indent="-228600">
              <a:defRPr sz="2400" b="1">
                <a:solidFill>
                  <a:schemeClr val="tx1"/>
                </a:solidFill>
                <a:latin typeface="Tahoma" panose="020B0604030504040204" pitchFamily="34" charset="0"/>
              </a:defRPr>
            </a:lvl4pPr>
            <a:lvl5pPr marL="2057400" indent="-22860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fld id="{E0F83368-34AB-4A50-9557-5A176229D7A6}" type="datetime1">
              <a:rPr lang="zh-CN" altLang="en-US" sz="1200" b="0" smtClean="0">
                <a:latin typeface="Times New Roman" panose="02020603050405020304" pitchFamily="18" charset="0"/>
              </a:rPr>
            </a:fld>
            <a:endParaRPr lang="en-GB" altLang="zh-CN" sz="1200" b="0">
              <a:latin typeface="Times New Roman" panose="02020603050405020304" pitchFamily="18" charset="0"/>
            </a:endParaRPr>
          </a:p>
        </p:txBody>
      </p:sp>
      <p:sp>
        <p:nvSpPr>
          <p:cNvPr id="45059" name="Rectangle 6"/>
          <p:cNvSpPr>
            <a:spLocks noGrp="1" noChangeArrowheads="1"/>
          </p:cNvSpPr>
          <p:nvPr>
            <p:ph type="ftr" sz="quarter" idx="4"/>
          </p:nvPr>
        </p:nvSpPr>
        <p:spPr>
          <a:noFill/>
        </p:spPr>
        <p:txBody>
          <a:bodyPr/>
          <a:lstStyle>
            <a:lvl1pPr>
              <a:defRPr sz="2400" b="1">
                <a:solidFill>
                  <a:schemeClr val="tx1"/>
                </a:solidFill>
                <a:latin typeface="Tahoma" panose="020B0604030504040204" pitchFamily="34" charset="0"/>
              </a:defRPr>
            </a:lvl1pPr>
            <a:lvl2pPr marL="742950" indent="-285750">
              <a:defRPr sz="2400" b="1">
                <a:solidFill>
                  <a:schemeClr val="tx1"/>
                </a:solidFill>
                <a:latin typeface="Tahoma" panose="020B0604030504040204" pitchFamily="34" charset="0"/>
              </a:defRPr>
            </a:lvl2pPr>
            <a:lvl3pPr marL="1143000" indent="-228600">
              <a:defRPr sz="2400" b="1">
                <a:solidFill>
                  <a:schemeClr val="tx1"/>
                </a:solidFill>
                <a:latin typeface="Tahoma" panose="020B0604030504040204" pitchFamily="34" charset="0"/>
              </a:defRPr>
            </a:lvl3pPr>
            <a:lvl4pPr marL="1600200" indent="-228600">
              <a:defRPr sz="2400" b="1">
                <a:solidFill>
                  <a:schemeClr val="tx1"/>
                </a:solidFill>
                <a:latin typeface="Tahoma" panose="020B0604030504040204" pitchFamily="34" charset="0"/>
              </a:defRPr>
            </a:lvl4pPr>
            <a:lvl5pPr marL="2057400" indent="-22860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r>
              <a:rPr lang="zh-CN" altLang="en-GB" sz="1200" b="0">
                <a:latin typeface="Times New Roman" panose="02020603050405020304" pitchFamily="18" charset="0"/>
              </a:rPr>
              <a:t>张掖市节水型社会建设试点实施方案要点</a:t>
            </a:r>
            <a:endParaRPr lang="zh-CN" altLang="en-GB" sz="1200" b="0">
              <a:latin typeface="Times New Roman" panose="02020603050405020304" pitchFamily="18" charset="0"/>
            </a:endParaRPr>
          </a:p>
        </p:txBody>
      </p:sp>
      <p:sp>
        <p:nvSpPr>
          <p:cNvPr id="45060" name="Rectangle 7"/>
          <p:cNvSpPr>
            <a:spLocks noGrp="1" noChangeArrowheads="1"/>
          </p:cNvSpPr>
          <p:nvPr>
            <p:ph type="sldNum" sz="quarter" idx="5"/>
          </p:nvPr>
        </p:nvSpPr>
        <p:spPr>
          <a:noFill/>
        </p:spPr>
        <p:txBody>
          <a:bodyPr/>
          <a:lstStyle>
            <a:lvl1pPr>
              <a:defRPr sz="2400" b="1">
                <a:solidFill>
                  <a:schemeClr val="tx1"/>
                </a:solidFill>
                <a:latin typeface="Tahoma" panose="020B0604030504040204" pitchFamily="34" charset="0"/>
              </a:defRPr>
            </a:lvl1pPr>
            <a:lvl2pPr marL="742950" indent="-285750">
              <a:defRPr sz="2400" b="1">
                <a:solidFill>
                  <a:schemeClr val="tx1"/>
                </a:solidFill>
                <a:latin typeface="Tahoma" panose="020B0604030504040204" pitchFamily="34" charset="0"/>
              </a:defRPr>
            </a:lvl2pPr>
            <a:lvl3pPr marL="1143000" indent="-228600">
              <a:defRPr sz="2400" b="1">
                <a:solidFill>
                  <a:schemeClr val="tx1"/>
                </a:solidFill>
                <a:latin typeface="Tahoma" panose="020B0604030504040204" pitchFamily="34" charset="0"/>
              </a:defRPr>
            </a:lvl3pPr>
            <a:lvl4pPr marL="1600200" indent="-228600">
              <a:defRPr sz="2400" b="1">
                <a:solidFill>
                  <a:schemeClr val="tx1"/>
                </a:solidFill>
                <a:latin typeface="Tahoma" panose="020B0604030504040204" pitchFamily="34" charset="0"/>
              </a:defRPr>
            </a:lvl4pPr>
            <a:lvl5pPr marL="2057400" indent="-22860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fld id="{D78B484C-1E8D-4988-BFBC-DCDCAB490E1C}" type="slidenum">
              <a:rPr lang="en-GB" altLang="zh-CN" sz="1200" b="0" smtClean="0">
                <a:latin typeface="Times New Roman" panose="02020603050405020304" pitchFamily="18" charset="0"/>
              </a:rPr>
            </a:fld>
            <a:endParaRPr lang="en-GB" altLang="zh-CN" sz="1200" b="0">
              <a:latin typeface="Times New Roman" panose="02020603050405020304" pitchFamily="18" charset="0"/>
            </a:endParaRPr>
          </a:p>
        </p:txBody>
      </p:sp>
      <p:sp>
        <p:nvSpPr>
          <p:cNvPr id="45061" name="Rectangle 2"/>
          <p:cNvSpPr>
            <a:spLocks noGrp="1" noRot="1" noChangeAspect="1" noChangeArrowheads="1" noTextEdit="1"/>
          </p:cNvSpPr>
          <p:nvPr>
            <p:ph type="sldImg"/>
          </p:nvPr>
        </p:nvSpPr>
        <p:spPr/>
      </p:sp>
      <p:sp>
        <p:nvSpPr>
          <p:cNvPr id="45062" name="Rectangle 3"/>
          <p:cNvSpPr>
            <a:spLocks noGrp="1" noChangeArrowheads="1"/>
          </p:cNvSpPr>
          <p:nvPr>
            <p:ph type="body" idx="1"/>
          </p:nvPr>
        </p:nvSpPr>
        <p:spPr>
          <a:noFill/>
        </p:spPr>
        <p:txBody>
          <a:bodyPr/>
          <a:lstStyle/>
          <a:p>
            <a:pPr eaLnBrk="1" hangingPunct="1"/>
            <a:r>
              <a:rPr lang="zh-CN" altLang="en-US" dirty="0"/>
              <a:t>流域水文过程是一个复杂的系统循环，输入数据和输出结果之间是高度的非线性相关性，驱动数据对不同水文要素影响程度的差异是很大的，因此在分析驱动数据对水文过程的影响时，首先得明确在这个复杂系统中，输入与输出之间的显著性关系。</a:t>
            </a:r>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Line 18"/>
          <p:cNvSpPr>
            <a:spLocks noChangeShapeType="1"/>
          </p:cNvSpPr>
          <p:nvPr/>
        </p:nvSpPr>
        <p:spPr bwMode="auto">
          <a:xfrm>
            <a:off x="0" y="6553200"/>
            <a:ext cx="914400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 name="Rectangle 21"/>
          <p:cNvSpPr>
            <a:spLocks noChangeArrowheads="1"/>
          </p:cNvSpPr>
          <p:nvPr/>
        </p:nvSpPr>
        <p:spPr bwMode="ltGray">
          <a:xfrm>
            <a:off x="431800" y="384175"/>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ahoma" panose="020B0604030504040204" pitchFamily="34" charset="0"/>
              </a:defRPr>
            </a:lvl1pPr>
            <a:lvl2pPr marL="742950" indent="-285750">
              <a:defRPr sz="2400" b="1">
                <a:solidFill>
                  <a:schemeClr val="tx1"/>
                </a:solidFill>
                <a:latin typeface="Tahoma" panose="020B0604030504040204" pitchFamily="34" charset="0"/>
              </a:defRPr>
            </a:lvl2pPr>
            <a:lvl3pPr marL="1143000" indent="-228600">
              <a:defRPr sz="2400" b="1">
                <a:solidFill>
                  <a:schemeClr val="tx1"/>
                </a:solidFill>
                <a:latin typeface="Tahoma" panose="020B0604030504040204" pitchFamily="34" charset="0"/>
              </a:defRPr>
            </a:lvl3pPr>
            <a:lvl4pPr marL="1600200" indent="-228600">
              <a:defRPr sz="2400" b="1">
                <a:solidFill>
                  <a:schemeClr val="tx1"/>
                </a:solidFill>
                <a:latin typeface="Tahoma" panose="020B0604030504040204" pitchFamily="34" charset="0"/>
              </a:defRPr>
            </a:lvl4pPr>
            <a:lvl5pPr marL="2057400" indent="-22860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algn="ctr" eaLnBrk="1" hangingPunct="1"/>
            <a:endParaRPr kumimoji="1" lang="en-GB" altLang="zh-CN" b="0">
              <a:ea typeface="宋体" panose="02010600030101010101" pitchFamily="2" charset="-122"/>
            </a:endParaRPr>
          </a:p>
        </p:txBody>
      </p:sp>
      <p:sp>
        <p:nvSpPr>
          <p:cNvPr id="4" name="Rectangle 22"/>
          <p:cNvSpPr>
            <a:spLocks noChangeArrowheads="1"/>
          </p:cNvSpPr>
          <p:nvPr/>
        </p:nvSpPr>
        <p:spPr bwMode="ltGray">
          <a:xfrm>
            <a:off x="814388" y="384175"/>
            <a:ext cx="328612"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ahoma" panose="020B0604030504040204" pitchFamily="34" charset="0"/>
              </a:defRPr>
            </a:lvl1pPr>
            <a:lvl2pPr marL="742950" indent="-285750">
              <a:defRPr sz="2400" b="1">
                <a:solidFill>
                  <a:schemeClr val="tx1"/>
                </a:solidFill>
                <a:latin typeface="Tahoma" panose="020B0604030504040204" pitchFamily="34" charset="0"/>
              </a:defRPr>
            </a:lvl2pPr>
            <a:lvl3pPr marL="1143000" indent="-228600">
              <a:defRPr sz="2400" b="1">
                <a:solidFill>
                  <a:schemeClr val="tx1"/>
                </a:solidFill>
                <a:latin typeface="Tahoma" panose="020B0604030504040204" pitchFamily="34" charset="0"/>
              </a:defRPr>
            </a:lvl3pPr>
            <a:lvl4pPr marL="1600200" indent="-228600">
              <a:defRPr sz="2400" b="1">
                <a:solidFill>
                  <a:schemeClr val="tx1"/>
                </a:solidFill>
                <a:latin typeface="Tahoma" panose="020B0604030504040204" pitchFamily="34" charset="0"/>
              </a:defRPr>
            </a:lvl4pPr>
            <a:lvl5pPr marL="2057400" indent="-22860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algn="ctr" eaLnBrk="1" hangingPunct="1"/>
            <a:endParaRPr kumimoji="1" lang="en-GB" altLang="zh-CN" b="0">
              <a:ea typeface="宋体" panose="02010600030101010101" pitchFamily="2" charset="-122"/>
            </a:endParaRPr>
          </a:p>
        </p:txBody>
      </p:sp>
      <p:sp>
        <p:nvSpPr>
          <p:cNvPr id="5" name="Rectangle 23"/>
          <p:cNvSpPr>
            <a:spLocks noChangeArrowheads="1"/>
          </p:cNvSpPr>
          <p:nvPr/>
        </p:nvSpPr>
        <p:spPr bwMode="ltGray">
          <a:xfrm>
            <a:off x="557213" y="806450"/>
            <a:ext cx="420687"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ahoma" panose="020B0604030504040204" pitchFamily="34" charset="0"/>
              </a:defRPr>
            </a:lvl1pPr>
            <a:lvl2pPr marL="742950" indent="-285750">
              <a:defRPr sz="2400" b="1">
                <a:solidFill>
                  <a:schemeClr val="tx1"/>
                </a:solidFill>
                <a:latin typeface="Tahoma" panose="020B0604030504040204" pitchFamily="34" charset="0"/>
              </a:defRPr>
            </a:lvl2pPr>
            <a:lvl3pPr marL="1143000" indent="-228600">
              <a:defRPr sz="2400" b="1">
                <a:solidFill>
                  <a:schemeClr val="tx1"/>
                </a:solidFill>
                <a:latin typeface="Tahoma" panose="020B0604030504040204" pitchFamily="34" charset="0"/>
              </a:defRPr>
            </a:lvl3pPr>
            <a:lvl4pPr marL="1600200" indent="-228600">
              <a:defRPr sz="2400" b="1">
                <a:solidFill>
                  <a:schemeClr val="tx1"/>
                </a:solidFill>
                <a:latin typeface="Tahoma" panose="020B0604030504040204" pitchFamily="34" charset="0"/>
              </a:defRPr>
            </a:lvl4pPr>
            <a:lvl5pPr marL="2057400" indent="-22860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algn="ctr" eaLnBrk="1" hangingPunct="1"/>
            <a:endParaRPr kumimoji="1" lang="en-GB" altLang="zh-CN" b="0">
              <a:ea typeface="宋体" panose="02010600030101010101" pitchFamily="2" charset="-122"/>
            </a:endParaRPr>
          </a:p>
        </p:txBody>
      </p:sp>
      <p:sp>
        <p:nvSpPr>
          <p:cNvPr id="6" name="Rectangle 24"/>
          <p:cNvSpPr>
            <a:spLocks noChangeArrowheads="1"/>
          </p:cNvSpPr>
          <p:nvPr/>
        </p:nvSpPr>
        <p:spPr bwMode="ltGray">
          <a:xfrm>
            <a:off x="925513" y="806450"/>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ahoma" panose="020B0604030504040204" pitchFamily="34" charset="0"/>
              </a:defRPr>
            </a:lvl1pPr>
            <a:lvl2pPr marL="742950" indent="-285750">
              <a:defRPr sz="2400" b="1">
                <a:solidFill>
                  <a:schemeClr val="tx1"/>
                </a:solidFill>
                <a:latin typeface="Tahoma" panose="020B0604030504040204" pitchFamily="34" charset="0"/>
              </a:defRPr>
            </a:lvl2pPr>
            <a:lvl3pPr marL="1143000" indent="-228600">
              <a:defRPr sz="2400" b="1">
                <a:solidFill>
                  <a:schemeClr val="tx1"/>
                </a:solidFill>
                <a:latin typeface="Tahoma" panose="020B0604030504040204" pitchFamily="34" charset="0"/>
              </a:defRPr>
            </a:lvl3pPr>
            <a:lvl4pPr marL="1600200" indent="-228600">
              <a:defRPr sz="2400" b="1">
                <a:solidFill>
                  <a:schemeClr val="tx1"/>
                </a:solidFill>
                <a:latin typeface="Tahoma" panose="020B0604030504040204" pitchFamily="34" charset="0"/>
              </a:defRPr>
            </a:lvl4pPr>
            <a:lvl5pPr marL="2057400" indent="-22860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algn="ctr" eaLnBrk="1" hangingPunct="1"/>
            <a:endParaRPr kumimoji="1" lang="en-GB" altLang="zh-CN" b="0">
              <a:ea typeface="宋体" panose="02010600030101010101" pitchFamily="2" charset="-122"/>
            </a:endParaRPr>
          </a:p>
        </p:txBody>
      </p:sp>
      <p:sp>
        <p:nvSpPr>
          <p:cNvPr id="7" name="Rectangle 25"/>
          <p:cNvSpPr>
            <a:spLocks noChangeArrowheads="1"/>
          </p:cNvSpPr>
          <p:nvPr/>
        </p:nvSpPr>
        <p:spPr bwMode="ltGray">
          <a:xfrm>
            <a:off x="141288" y="733425"/>
            <a:ext cx="561975"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ahoma" panose="020B0604030504040204" pitchFamily="34" charset="0"/>
              </a:defRPr>
            </a:lvl1pPr>
            <a:lvl2pPr marL="742950" indent="-285750">
              <a:defRPr sz="2400" b="1">
                <a:solidFill>
                  <a:schemeClr val="tx1"/>
                </a:solidFill>
                <a:latin typeface="Tahoma" panose="020B0604030504040204" pitchFamily="34" charset="0"/>
              </a:defRPr>
            </a:lvl2pPr>
            <a:lvl3pPr marL="1143000" indent="-228600">
              <a:defRPr sz="2400" b="1">
                <a:solidFill>
                  <a:schemeClr val="tx1"/>
                </a:solidFill>
                <a:latin typeface="Tahoma" panose="020B0604030504040204" pitchFamily="34" charset="0"/>
              </a:defRPr>
            </a:lvl3pPr>
            <a:lvl4pPr marL="1600200" indent="-228600">
              <a:defRPr sz="2400" b="1">
                <a:solidFill>
                  <a:schemeClr val="tx1"/>
                </a:solidFill>
                <a:latin typeface="Tahoma" panose="020B0604030504040204" pitchFamily="34" charset="0"/>
              </a:defRPr>
            </a:lvl4pPr>
            <a:lvl5pPr marL="2057400" indent="-22860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algn="ctr" eaLnBrk="1" hangingPunct="1"/>
            <a:endParaRPr kumimoji="1" lang="en-GB" altLang="zh-CN" b="0">
              <a:ea typeface="宋体" panose="02010600030101010101" pitchFamily="2" charset="-122"/>
            </a:endParaRPr>
          </a:p>
        </p:txBody>
      </p:sp>
      <p:sp>
        <p:nvSpPr>
          <p:cNvPr id="8" name="Rectangle 26"/>
          <p:cNvSpPr>
            <a:spLocks noChangeArrowheads="1"/>
          </p:cNvSpPr>
          <p:nvPr/>
        </p:nvSpPr>
        <p:spPr bwMode="gray">
          <a:xfrm>
            <a:off x="776288" y="276225"/>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ahoma" panose="020B0604030504040204" pitchFamily="34" charset="0"/>
              </a:defRPr>
            </a:lvl1pPr>
            <a:lvl2pPr marL="742950" indent="-285750">
              <a:defRPr sz="2400" b="1">
                <a:solidFill>
                  <a:schemeClr val="tx1"/>
                </a:solidFill>
                <a:latin typeface="Tahoma" panose="020B0604030504040204" pitchFamily="34" charset="0"/>
              </a:defRPr>
            </a:lvl2pPr>
            <a:lvl3pPr marL="1143000" indent="-228600">
              <a:defRPr sz="2400" b="1">
                <a:solidFill>
                  <a:schemeClr val="tx1"/>
                </a:solidFill>
                <a:latin typeface="Tahoma" panose="020B0604030504040204" pitchFamily="34" charset="0"/>
              </a:defRPr>
            </a:lvl3pPr>
            <a:lvl4pPr marL="1600200" indent="-228600">
              <a:defRPr sz="2400" b="1">
                <a:solidFill>
                  <a:schemeClr val="tx1"/>
                </a:solidFill>
                <a:latin typeface="Tahoma" panose="020B0604030504040204" pitchFamily="34" charset="0"/>
              </a:defRPr>
            </a:lvl4pPr>
            <a:lvl5pPr marL="2057400" indent="-22860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algn="ctr" eaLnBrk="1" hangingPunct="1"/>
            <a:endParaRPr kumimoji="1" lang="en-GB" altLang="zh-CN" b="0">
              <a:ea typeface="宋体" panose="02010600030101010101" pitchFamily="2" charset="-122"/>
            </a:endParaRPr>
          </a:p>
        </p:txBody>
      </p:sp>
      <p:sp>
        <p:nvSpPr>
          <p:cNvPr id="9" name="Rectangle 27"/>
          <p:cNvSpPr>
            <a:spLocks noChangeArrowheads="1"/>
          </p:cNvSpPr>
          <p:nvPr/>
        </p:nvSpPr>
        <p:spPr bwMode="gray">
          <a:xfrm>
            <a:off x="457200" y="1066800"/>
            <a:ext cx="8228013"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ahoma" panose="020B0604030504040204" pitchFamily="34" charset="0"/>
              </a:defRPr>
            </a:lvl1pPr>
            <a:lvl2pPr marL="742950" indent="-285750">
              <a:defRPr sz="2400" b="1">
                <a:solidFill>
                  <a:schemeClr val="tx1"/>
                </a:solidFill>
                <a:latin typeface="Tahoma" panose="020B0604030504040204" pitchFamily="34" charset="0"/>
              </a:defRPr>
            </a:lvl2pPr>
            <a:lvl3pPr marL="1143000" indent="-228600">
              <a:defRPr sz="2400" b="1">
                <a:solidFill>
                  <a:schemeClr val="tx1"/>
                </a:solidFill>
                <a:latin typeface="Tahoma" panose="020B0604030504040204" pitchFamily="34" charset="0"/>
              </a:defRPr>
            </a:lvl3pPr>
            <a:lvl4pPr marL="1600200" indent="-228600">
              <a:defRPr sz="2400" b="1">
                <a:solidFill>
                  <a:schemeClr val="tx1"/>
                </a:solidFill>
                <a:latin typeface="Tahoma" panose="020B0604030504040204" pitchFamily="34" charset="0"/>
              </a:defRPr>
            </a:lvl4pPr>
            <a:lvl5pPr marL="2057400" indent="-22860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algn="ctr" eaLnBrk="1" hangingPunct="1"/>
            <a:endParaRPr kumimoji="1" lang="en-GB" altLang="zh-CN" b="0">
              <a:ea typeface="宋体" panose="02010600030101010101" pitchFamily="2" charset="-122"/>
            </a:endParaRPr>
          </a:p>
        </p:txBody>
      </p:sp>
      <p:sp>
        <p:nvSpPr>
          <p:cNvPr id="10" name="Text Box 28"/>
          <p:cNvSpPr txBox="1">
            <a:spLocks noChangeArrowheads="1"/>
          </p:cNvSpPr>
          <p:nvPr/>
        </p:nvSpPr>
        <p:spPr bwMode="auto">
          <a:xfrm>
            <a:off x="838200" y="152400"/>
            <a:ext cx="184150" cy="579438"/>
          </a:xfrm>
          <a:prstGeom prst="rect">
            <a:avLst/>
          </a:prstGeom>
          <a:gradFill rotWithShape="0">
            <a:gsLst>
              <a:gs pos="0">
                <a:schemeClr val="hlink"/>
              </a:gs>
              <a:gs pos="100000">
                <a:schemeClr val="hlink">
                  <a:gamma/>
                  <a:tint val="20000"/>
                  <a:invGamma/>
                </a:scheme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ahoma" panose="020B0604030504040204" pitchFamily="34" charset="0"/>
              </a:defRPr>
            </a:lvl1pPr>
            <a:lvl2pPr marL="742950" indent="-285750">
              <a:defRPr sz="2400" b="1">
                <a:solidFill>
                  <a:schemeClr val="tx1"/>
                </a:solidFill>
                <a:latin typeface="Tahoma" panose="020B0604030504040204" pitchFamily="34" charset="0"/>
              </a:defRPr>
            </a:lvl2pPr>
            <a:lvl3pPr marL="1143000" indent="-228600">
              <a:defRPr sz="2400" b="1">
                <a:solidFill>
                  <a:schemeClr val="tx1"/>
                </a:solidFill>
                <a:latin typeface="Tahoma" panose="020B0604030504040204" pitchFamily="34" charset="0"/>
              </a:defRPr>
            </a:lvl3pPr>
            <a:lvl4pPr marL="1600200" indent="-228600">
              <a:defRPr sz="2400" b="1">
                <a:solidFill>
                  <a:schemeClr val="tx1"/>
                </a:solidFill>
                <a:latin typeface="Tahoma" panose="020B0604030504040204" pitchFamily="34" charset="0"/>
              </a:defRPr>
            </a:lvl4pPr>
            <a:lvl5pPr marL="2057400" indent="-22860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eaLnBrk="1" hangingPunct="1"/>
            <a:endParaRPr lang="en-GB" altLang="zh-CN" sz="3200" b="0">
              <a:ea typeface="宋体" panose="02010600030101010101" pitchFamily="2" charset="-122"/>
            </a:endParaRPr>
          </a:p>
        </p:txBody>
      </p:sp>
      <p:sp>
        <p:nvSpPr>
          <p:cNvPr id="11" name="Rectangle 15"/>
          <p:cNvSpPr>
            <a:spLocks noGrp="1" noChangeArrowheads="1"/>
          </p:cNvSpPr>
          <p:nvPr>
            <p:ph type="ftr" sz="quarter" idx="10"/>
          </p:nvPr>
        </p:nvSpPr>
        <p:spPr>
          <a:xfrm>
            <a:off x="3429000" y="6248400"/>
            <a:ext cx="2895600" cy="457200"/>
          </a:xfrm>
        </p:spPr>
        <p:txBody>
          <a:bodyPr/>
          <a:lstStyle>
            <a:lvl1pPr>
              <a:defRPr>
                <a:solidFill>
                  <a:schemeClr val="bg2"/>
                </a:solidFill>
              </a:defRPr>
            </a:lvl1pPr>
          </a:lstStyle>
          <a:p>
            <a:endParaRPr lang="zh-CN" altLang="en-US"/>
          </a:p>
        </p:txBody>
      </p:sp>
      <p:sp>
        <p:nvSpPr>
          <p:cNvPr id="12" name="Rectangle 16"/>
          <p:cNvSpPr>
            <a:spLocks noGrp="1" noChangeArrowheads="1"/>
          </p:cNvSpPr>
          <p:nvPr>
            <p:ph type="sldNum" sz="quarter" idx="11"/>
          </p:nvPr>
        </p:nvSpPr>
        <p:spPr>
          <a:xfrm>
            <a:off x="7239000" y="6400800"/>
            <a:ext cx="1905000" cy="457200"/>
          </a:xfrm>
        </p:spPr>
        <p:txBody>
          <a:bodyPr/>
          <a:lstStyle>
            <a:lvl1pPr>
              <a:defRPr>
                <a:solidFill>
                  <a:schemeClr val="bg2"/>
                </a:solidFill>
              </a:defRPr>
            </a:lvl1p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1825625"/>
            <a:ext cx="78867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12"/>
          <p:cNvSpPr>
            <a:spLocks noGrp="1" noChangeArrowheads="1"/>
          </p:cNvSpPr>
          <p:nvPr>
            <p:ph type="ftr" sz="quarter" idx="10"/>
          </p:nvPr>
        </p:nvSpPr>
        <p:spPr/>
        <p:txBody>
          <a:bodyPr/>
          <a:lstStyle>
            <a:lvl1pPr>
              <a:defRPr/>
            </a:lvl1pPr>
          </a:lstStyle>
          <a:p>
            <a:endParaRPr lang="zh-CN" altLang="en-US"/>
          </a:p>
        </p:txBody>
      </p:sp>
      <p:sp>
        <p:nvSpPr>
          <p:cNvPr id="5" name="Rectangle 13"/>
          <p:cNvSpPr>
            <a:spLocks noGrp="1" noChangeArrowheads="1"/>
          </p:cNvSpPr>
          <p:nvPr>
            <p:ph type="sldNum" sz="quarter" idx="11"/>
          </p:nvPr>
        </p:nvSpPr>
        <p:spPr/>
        <p:txBody>
          <a:bodyPr/>
          <a:lstStyle>
            <a:lvl1pPr>
              <a:defRPr/>
            </a:lvl1p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365125"/>
            <a:ext cx="5762625"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12"/>
          <p:cNvSpPr>
            <a:spLocks noGrp="1" noChangeArrowheads="1"/>
          </p:cNvSpPr>
          <p:nvPr>
            <p:ph type="ftr" sz="quarter" idx="10"/>
          </p:nvPr>
        </p:nvSpPr>
        <p:spPr/>
        <p:txBody>
          <a:bodyPr/>
          <a:lstStyle>
            <a:lvl1pPr>
              <a:defRPr/>
            </a:lvl1pPr>
          </a:lstStyle>
          <a:p>
            <a:endParaRPr lang="zh-CN" altLang="en-US"/>
          </a:p>
        </p:txBody>
      </p:sp>
      <p:sp>
        <p:nvSpPr>
          <p:cNvPr id="5" name="Rectangle 13"/>
          <p:cNvSpPr>
            <a:spLocks noGrp="1" noChangeArrowheads="1"/>
          </p:cNvSpPr>
          <p:nvPr>
            <p:ph type="sldNum" sz="quarter" idx="11"/>
          </p:nvPr>
        </p:nvSpPr>
        <p:spPr/>
        <p:txBody>
          <a:bodyPr/>
          <a:lstStyle>
            <a:lvl1pPr>
              <a:defRPr/>
            </a:lvl1p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7920"/>
            <a:ext cx="8229240" cy="1139760"/>
          </a:xfrm>
          <a:prstGeom prst="rect">
            <a:avLst/>
          </a:prstGeom>
        </p:spPr>
        <p:txBody>
          <a:bodyPr wrap="none" lIns="0" tIns="0" rIns="0" bIns="0" anchor="ctr"/>
          <a:lstStyle/>
          <a:p/>
        </p:txBody>
      </p:sp>
      <p:sp>
        <p:nvSpPr>
          <p:cNvPr id="10" name="PlaceHolder 2"/>
          <p:cNvSpPr>
            <a:spLocks noGrp="1"/>
          </p:cNvSpPr>
          <p:nvPr>
            <p:ph type="subTitle"/>
          </p:nvPr>
        </p:nvSpPr>
        <p:spPr>
          <a:xfrm>
            <a:off x="457200" y="1600200"/>
            <a:ext cx="8229240" cy="4530600"/>
          </a:xfrm>
          <a:prstGeom prst="rect">
            <a:avLst/>
          </a:prstGeom>
        </p:spPr>
        <p:txBody>
          <a:bodyPr wrap="none" lIns="0" tIns="0" rIns="0" bIns="0" anchor="ctr"/>
          <a:lstStyle/>
          <a:p>
            <a:pPr algn="c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28650" y="1825625"/>
            <a:ext cx="78867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12"/>
          <p:cNvSpPr>
            <a:spLocks noGrp="1" noChangeArrowheads="1"/>
          </p:cNvSpPr>
          <p:nvPr>
            <p:ph type="ftr" sz="quarter" idx="10"/>
          </p:nvPr>
        </p:nvSpPr>
        <p:spPr/>
        <p:txBody>
          <a:bodyPr/>
          <a:lstStyle>
            <a:lvl1pPr>
              <a:defRPr/>
            </a:lvl1pPr>
          </a:lstStyle>
          <a:p>
            <a:endParaRPr lang="zh-CN" altLang="en-US"/>
          </a:p>
        </p:txBody>
      </p:sp>
      <p:sp>
        <p:nvSpPr>
          <p:cNvPr id="5" name="Rectangle 13"/>
          <p:cNvSpPr>
            <a:spLocks noGrp="1" noChangeArrowheads="1"/>
          </p:cNvSpPr>
          <p:nvPr>
            <p:ph type="sldNum" sz="quarter" idx="11"/>
          </p:nvPr>
        </p:nvSpPr>
        <p:spPr/>
        <p:txBody>
          <a:bodyPr/>
          <a:lstStyle>
            <a:lvl1pPr>
              <a:defRPr/>
            </a:lvl1p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Rectangle 12"/>
          <p:cNvSpPr>
            <a:spLocks noGrp="1" noChangeArrowheads="1"/>
          </p:cNvSpPr>
          <p:nvPr>
            <p:ph type="ftr" sz="quarter" idx="10"/>
          </p:nvPr>
        </p:nvSpPr>
        <p:spPr/>
        <p:txBody>
          <a:bodyPr/>
          <a:lstStyle>
            <a:lvl1pPr>
              <a:defRPr/>
            </a:lvl1pPr>
          </a:lstStyle>
          <a:p>
            <a:endParaRPr lang="zh-CN" altLang="en-US"/>
          </a:p>
        </p:txBody>
      </p:sp>
      <p:sp>
        <p:nvSpPr>
          <p:cNvPr id="5" name="Rectangle 13"/>
          <p:cNvSpPr>
            <a:spLocks noGrp="1" noChangeArrowheads="1"/>
          </p:cNvSpPr>
          <p:nvPr>
            <p:ph type="sldNum" sz="quarter" idx="11"/>
          </p:nvPr>
        </p:nvSpPr>
        <p:spPr/>
        <p:txBody>
          <a:bodyPr/>
          <a:lstStyle>
            <a:lvl1pPr>
              <a:defRPr/>
            </a:lvl1p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825625"/>
            <a:ext cx="386715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825625"/>
            <a:ext cx="386715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12"/>
          <p:cNvSpPr>
            <a:spLocks noGrp="1" noChangeArrowheads="1"/>
          </p:cNvSpPr>
          <p:nvPr>
            <p:ph type="ftr" sz="quarter" idx="10"/>
          </p:nvPr>
        </p:nvSpPr>
        <p:spPr/>
        <p:txBody>
          <a:bodyPr/>
          <a:lstStyle>
            <a:lvl1pPr>
              <a:defRPr/>
            </a:lvl1pPr>
          </a:lstStyle>
          <a:p>
            <a:endParaRPr lang="zh-CN" altLang="en-US"/>
          </a:p>
        </p:txBody>
      </p:sp>
      <p:sp>
        <p:nvSpPr>
          <p:cNvPr id="6" name="Rectangle 13"/>
          <p:cNvSpPr>
            <a:spLocks noGrp="1" noChangeArrowheads="1"/>
          </p:cNvSpPr>
          <p:nvPr>
            <p:ph type="sldNum" sz="quarter" idx="11"/>
          </p:nvPr>
        </p:nvSpPr>
        <p:spPr/>
        <p:txBody>
          <a:bodyPr/>
          <a:lstStyle>
            <a:lvl1pPr>
              <a:defRPr/>
            </a:lvl1p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2505075"/>
            <a:ext cx="3868737"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2505075"/>
            <a:ext cx="3887788"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12"/>
          <p:cNvSpPr>
            <a:spLocks noGrp="1" noChangeArrowheads="1"/>
          </p:cNvSpPr>
          <p:nvPr>
            <p:ph type="ftr" sz="quarter" idx="10"/>
          </p:nvPr>
        </p:nvSpPr>
        <p:spPr/>
        <p:txBody>
          <a:bodyPr/>
          <a:lstStyle>
            <a:lvl1pPr>
              <a:defRPr/>
            </a:lvl1pPr>
          </a:lstStyle>
          <a:p>
            <a:endParaRPr lang="zh-CN" altLang="en-US"/>
          </a:p>
        </p:txBody>
      </p:sp>
      <p:sp>
        <p:nvSpPr>
          <p:cNvPr id="8" name="Rectangle 13"/>
          <p:cNvSpPr>
            <a:spLocks noGrp="1" noChangeArrowheads="1"/>
          </p:cNvSpPr>
          <p:nvPr>
            <p:ph type="sldNum" sz="quarter" idx="11"/>
          </p:nvPr>
        </p:nvSpPr>
        <p:spPr/>
        <p:txBody>
          <a:bodyPr/>
          <a:lstStyle>
            <a:lvl1pPr>
              <a:defRPr/>
            </a:lvl1p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a:t>单击此处编辑母版标题样式</a:t>
            </a:r>
            <a:endParaRPr lang="zh-CN" altLang="en-US"/>
          </a:p>
        </p:txBody>
      </p:sp>
      <p:sp>
        <p:nvSpPr>
          <p:cNvPr id="3" name="Rectangle 12"/>
          <p:cNvSpPr>
            <a:spLocks noGrp="1" noChangeArrowheads="1"/>
          </p:cNvSpPr>
          <p:nvPr>
            <p:ph type="ftr" sz="quarter" idx="10"/>
          </p:nvPr>
        </p:nvSpPr>
        <p:spPr/>
        <p:txBody>
          <a:bodyPr/>
          <a:lstStyle>
            <a:lvl1pPr>
              <a:defRPr/>
            </a:lvl1pPr>
          </a:lstStyle>
          <a:p>
            <a:endParaRPr lang="zh-CN" altLang="en-US"/>
          </a:p>
        </p:txBody>
      </p:sp>
      <p:sp>
        <p:nvSpPr>
          <p:cNvPr id="4" name="Rectangle 13"/>
          <p:cNvSpPr>
            <a:spLocks noGrp="1" noChangeArrowheads="1"/>
          </p:cNvSpPr>
          <p:nvPr>
            <p:ph type="sldNum" sz="quarter" idx="11"/>
          </p:nvPr>
        </p:nvSpPr>
        <p:spPr/>
        <p:txBody>
          <a:bodyPr/>
          <a:lstStyle>
            <a:lvl1pPr>
              <a:defRPr/>
            </a:lvl1p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p:txBody>
          <a:bodyPr/>
          <a:lstStyle>
            <a:lvl1pPr>
              <a:defRPr/>
            </a:lvl1pPr>
          </a:lstStyle>
          <a:p>
            <a:endParaRPr lang="zh-CN" altLang="en-US"/>
          </a:p>
        </p:txBody>
      </p:sp>
      <p:sp>
        <p:nvSpPr>
          <p:cNvPr id="3" name="Rectangle 13"/>
          <p:cNvSpPr>
            <a:spLocks noGrp="1" noChangeArrowheads="1"/>
          </p:cNvSpPr>
          <p:nvPr>
            <p:ph type="sldNum" sz="quarter" idx="11"/>
          </p:nvPr>
        </p:nvSpPr>
        <p:spPr/>
        <p:txBody>
          <a:bodyPr/>
          <a:lstStyle>
            <a:lvl1pPr>
              <a:defRPr/>
            </a:lvl1p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Rectangle 12"/>
          <p:cNvSpPr>
            <a:spLocks noGrp="1" noChangeArrowheads="1"/>
          </p:cNvSpPr>
          <p:nvPr>
            <p:ph type="ftr" sz="quarter" idx="10"/>
          </p:nvPr>
        </p:nvSpPr>
        <p:spPr/>
        <p:txBody>
          <a:bodyPr/>
          <a:lstStyle>
            <a:lvl1pPr>
              <a:defRPr/>
            </a:lvl1pPr>
          </a:lstStyle>
          <a:p>
            <a:endParaRPr lang="zh-CN" altLang="en-US"/>
          </a:p>
        </p:txBody>
      </p:sp>
      <p:sp>
        <p:nvSpPr>
          <p:cNvPr id="6" name="Rectangle 13"/>
          <p:cNvSpPr>
            <a:spLocks noGrp="1" noChangeArrowheads="1"/>
          </p:cNvSpPr>
          <p:nvPr>
            <p:ph type="sldNum" sz="quarter" idx="11"/>
          </p:nvPr>
        </p:nvSpPr>
        <p:spPr/>
        <p:txBody>
          <a:bodyPr/>
          <a:lstStyle>
            <a:lvl1pPr>
              <a:defRPr/>
            </a:lvl1p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zh-CN" altLang="en-US" noProof="0"/>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Rectangle 12"/>
          <p:cNvSpPr>
            <a:spLocks noGrp="1" noChangeArrowheads="1"/>
          </p:cNvSpPr>
          <p:nvPr>
            <p:ph type="ftr" sz="quarter" idx="10"/>
          </p:nvPr>
        </p:nvSpPr>
        <p:spPr/>
        <p:txBody>
          <a:bodyPr/>
          <a:lstStyle>
            <a:lvl1pPr>
              <a:defRPr/>
            </a:lvl1pPr>
          </a:lstStyle>
          <a:p>
            <a:endParaRPr lang="zh-CN" altLang="en-US"/>
          </a:p>
        </p:txBody>
      </p:sp>
      <p:sp>
        <p:nvSpPr>
          <p:cNvPr id="6" name="Rectangle 13"/>
          <p:cNvSpPr>
            <a:spLocks noGrp="1" noChangeArrowheads="1"/>
          </p:cNvSpPr>
          <p:nvPr>
            <p:ph type="sldNum" sz="quarter" idx="11"/>
          </p:nvPr>
        </p:nvSpPr>
        <p:spPr/>
        <p:txBody>
          <a:bodyPr/>
          <a:lstStyle>
            <a:lvl1pPr>
              <a:defRPr/>
            </a:lvl1p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31800" y="384175"/>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ahoma" panose="020B0604030504040204" pitchFamily="34" charset="0"/>
              </a:defRPr>
            </a:lvl1pPr>
            <a:lvl2pPr marL="742950" indent="-285750">
              <a:defRPr sz="2400" b="1">
                <a:solidFill>
                  <a:schemeClr val="tx1"/>
                </a:solidFill>
                <a:latin typeface="Tahoma" panose="020B0604030504040204" pitchFamily="34" charset="0"/>
              </a:defRPr>
            </a:lvl2pPr>
            <a:lvl3pPr marL="1143000" indent="-228600">
              <a:defRPr sz="2400" b="1">
                <a:solidFill>
                  <a:schemeClr val="tx1"/>
                </a:solidFill>
                <a:latin typeface="Tahoma" panose="020B0604030504040204" pitchFamily="34" charset="0"/>
              </a:defRPr>
            </a:lvl3pPr>
            <a:lvl4pPr marL="1600200" indent="-228600">
              <a:defRPr sz="2400" b="1">
                <a:solidFill>
                  <a:schemeClr val="tx1"/>
                </a:solidFill>
                <a:latin typeface="Tahoma" panose="020B0604030504040204" pitchFamily="34" charset="0"/>
              </a:defRPr>
            </a:lvl4pPr>
            <a:lvl5pPr marL="2057400" indent="-22860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algn="ctr" eaLnBrk="1" hangingPunct="1"/>
            <a:endParaRPr kumimoji="1" lang="en-GB" altLang="zh-CN" b="0">
              <a:ea typeface="宋体" panose="02010600030101010101" pitchFamily="2" charset="-122"/>
            </a:endParaRPr>
          </a:p>
        </p:txBody>
      </p:sp>
      <p:sp>
        <p:nvSpPr>
          <p:cNvPr id="1027" name="Rectangle 3"/>
          <p:cNvSpPr>
            <a:spLocks noChangeArrowheads="1"/>
          </p:cNvSpPr>
          <p:nvPr/>
        </p:nvSpPr>
        <p:spPr bwMode="ltGray">
          <a:xfrm>
            <a:off x="814388" y="384175"/>
            <a:ext cx="328612"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ahoma" panose="020B0604030504040204" pitchFamily="34" charset="0"/>
              </a:defRPr>
            </a:lvl1pPr>
            <a:lvl2pPr marL="742950" indent="-285750">
              <a:defRPr sz="2400" b="1">
                <a:solidFill>
                  <a:schemeClr val="tx1"/>
                </a:solidFill>
                <a:latin typeface="Tahoma" panose="020B0604030504040204" pitchFamily="34" charset="0"/>
              </a:defRPr>
            </a:lvl2pPr>
            <a:lvl3pPr marL="1143000" indent="-228600">
              <a:defRPr sz="2400" b="1">
                <a:solidFill>
                  <a:schemeClr val="tx1"/>
                </a:solidFill>
                <a:latin typeface="Tahoma" panose="020B0604030504040204" pitchFamily="34" charset="0"/>
              </a:defRPr>
            </a:lvl3pPr>
            <a:lvl4pPr marL="1600200" indent="-228600">
              <a:defRPr sz="2400" b="1">
                <a:solidFill>
                  <a:schemeClr val="tx1"/>
                </a:solidFill>
                <a:latin typeface="Tahoma" panose="020B0604030504040204" pitchFamily="34" charset="0"/>
              </a:defRPr>
            </a:lvl4pPr>
            <a:lvl5pPr marL="2057400" indent="-22860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algn="ctr" eaLnBrk="1" hangingPunct="1"/>
            <a:endParaRPr kumimoji="1" lang="en-GB" altLang="zh-CN" b="0">
              <a:ea typeface="宋体" panose="02010600030101010101" pitchFamily="2" charset="-122"/>
            </a:endParaRPr>
          </a:p>
        </p:txBody>
      </p:sp>
      <p:sp>
        <p:nvSpPr>
          <p:cNvPr id="1028" name="Rectangle 4"/>
          <p:cNvSpPr>
            <a:spLocks noChangeArrowheads="1"/>
          </p:cNvSpPr>
          <p:nvPr/>
        </p:nvSpPr>
        <p:spPr bwMode="ltGray">
          <a:xfrm>
            <a:off x="557213" y="806450"/>
            <a:ext cx="420687"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ahoma" panose="020B0604030504040204" pitchFamily="34" charset="0"/>
              </a:defRPr>
            </a:lvl1pPr>
            <a:lvl2pPr marL="742950" indent="-285750">
              <a:defRPr sz="2400" b="1">
                <a:solidFill>
                  <a:schemeClr val="tx1"/>
                </a:solidFill>
                <a:latin typeface="Tahoma" panose="020B0604030504040204" pitchFamily="34" charset="0"/>
              </a:defRPr>
            </a:lvl2pPr>
            <a:lvl3pPr marL="1143000" indent="-228600">
              <a:defRPr sz="2400" b="1">
                <a:solidFill>
                  <a:schemeClr val="tx1"/>
                </a:solidFill>
                <a:latin typeface="Tahoma" panose="020B0604030504040204" pitchFamily="34" charset="0"/>
              </a:defRPr>
            </a:lvl3pPr>
            <a:lvl4pPr marL="1600200" indent="-228600">
              <a:defRPr sz="2400" b="1">
                <a:solidFill>
                  <a:schemeClr val="tx1"/>
                </a:solidFill>
                <a:latin typeface="Tahoma" panose="020B0604030504040204" pitchFamily="34" charset="0"/>
              </a:defRPr>
            </a:lvl4pPr>
            <a:lvl5pPr marL="2057400" indent="-22860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algn="ctr" eaLnBrk="1" hangingPunct="1"/>
            <a:endParaRPr kumimoji="1" lang="en-GB" altLang="zh-CN" b="0">
              <a:ea typeface="宋体" panose="02010600030101010101" pitchFamily="2" charset="-122"/>
            </a:endParaRPr>
          </a:p>
        </p:txBody>
      </p:sp>
      <p:sp>
        <p:nvSpPr>
          <p:cNvPr id="1029" name="Rectangle 5"/>
          <p:cNvSpPr>
            <a:spLocks noChangeArrowheads="1"/>
          </p:cNvSpPr>
          <p:nvPr/>
        </p:nvSpPr>
        <p:spPr bwMode="ltGray">
          <a:xfrm>
            <a:off x="925513" y="806450"/>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ahoma" panose="020B0604030504040204" pitchFamily="34" charset="0"/>
              </a:defRPr>
            </a:lvl1pPr>
            <a:lvl2pPr marL="742950" indent="-285750">
              <a:defRPr sz="2400" b="1">
                <a:solidFill>
                  <a:schemeClr val="tx1"/>
                </a:solidFill>
                <a:latin typeface="Tahoma" panose="020B0604030504040204" pitchFamily="34" charset="0"/>
              </a:defRPr>
            </a:lvl2pPr>
            <a:lvl3pPr marL="1143000" indent="-228600">
              <a:defRPr sz="2400" b="1">
                <a:solidFill>
                  <a:schemeClr val="tx1"/>
                </a:solidFill>
                <a:latin typeface="Tahoma" panose="020B0604030504040204" pitchFamily="34" charset="0"/>
              </a:defRPr>
            </a:lvl3pPr>
            <a:lvl4pPr marL="1600200" indent="-228600">
              <a:defRPr sz="2400" b="1">
                <a:solidFill>
                  <a:schemeClr val="tx1"/>
                </a:solidFill>
                <a:latin typeface="Tahoma" panose="020B0604030504040204" pitchFamily="34" charset="0"/>
              </a:defRPr>
            </a:lvl4pPr>
            <a:lvl5pPr marL="2057400" indent="-22860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algn="ctr" eaLnBrk="1" hangingPunct="1"/>
            <a:endParaRPr kumimoji="1" lang="en-GB" altLang="zh-CN" b="0">
              <a:ea typeface="宋体" panose="02010600030101010101" pitchFamily="2" charset="-122"/>
            </a:endParaRPr>
          </a:p>
        </p:txBody>
      </p:sp>
      <p:sp>
        <p:nvSpPr>
          <p:cNvPr id="1030" name="Rectangle 6"/>
          <p:cNvSpPr>
            <a:spLocks noChangeArrowheads="1"/>
          </p:cNvSpPr>
          <p:nvPr/>
        </p:nvSpPr>
        <p:spPr bwMode="ltGray">
          <a:xfrm>
            <a:off x="141288" y="733425"/>
            <a:ext cx="561975"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ahoma" panose="020B0604030504040204" pitchFamily="34" charset="0"/>
              </a:defRPr>
            </a:lvl1pPr>
            <a:lvl2pPr marL="742950" indent="-285750">
              <a:defRPr sz="2400" b="1">
                <a:solidFill>
                  <a:schemeClr val="tx1"/>
                </a:solidFill>
                <a:latin typeface="Tahoma" panose="020B0604030504040204" pitchFamily="34" charset="0"/>
              </a:defRPr>
            </a:lvl2pPr>
            <a:lvl3pPr marL="1143000" indent="-228600">
              <a:defRPr sz="2400" b="1">
                <a:solidFill>
                  <a:schemeClr val="tx1"/>
                </a:solidFill>
                <a:latin typeface="Tahoma" panose="020B0604030504040204" pitchFamily="34" charset="0"/>
              </a:defRPr>
            </a:lvl3pPr>
            <a:lvl4pPr marL="1600200" indent="-228600">
              <a:defRPr sz="2400" b="1">
                <a:solidFill>
                  <a:schemeClr val="tx1"/>
                </a:solidFill>
                <a:latin typeface="Tahoma" panose="020B0604030504040204" pitchFamily="34" charset="0"/>
              </a:defRPr>
            </a:lvl4pPr>
            <a:lvl5pPr marL="2057400" indent="-22860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algn="ctr" eaLnBrk="1" hangingPunct="1"/>
            <a:endParaRPr kumimoji="1" lang="en-GB" altLang="zh-CN" b="0">
              <a:ea typeface="宋体" panose="02010600030101010101" pitchFamily="2" charset="-122"/>
            </a:endParaRPr>
          </a:p>
        </p:txBody>
      </p:sp>
      <p:sp>
        <p:nvSpPr>
          <p:cNvPr id="1031" name="Rectangle 7"/>
          <p:cNvSpPr>
            <a:spLocks noChangeArrowheads="1"/>
          </p:cNvSpPr>
          <p:nvPr/>
        </p:nvSpPr>
        <p:spPr bwMode="gray">
          <a:xfrm>
            <a:off x="776288" y="276225"/>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ahoma" panose="020B0604030504040204" pitchFamily="34" charset="0"/>
              </a:defRPr>
            </a:lvl1pPr>
            <a:lvl2pPr marL="742950" indent="-285750">
              <a:defRPr sz="2400" b="1">
                <a:solidFill>
                  <a:schemeClr val="tx1"/>
                </a:solidFill>
                <a:latin typeface="Tahoma" panose="020B0604030504040204" pitchFamily="34" charset="0"/>
              </a:defRPr>
            </a:lvl2pPr>
            <a:lvl3pPr marL="1143000" indent="-228600">
              <a:defRPr sz="2400" b="1">
                <a:solidFill>
                  <a:schemeClr val="tx1"/>
                </a:solidFill>
                <a:latin typeface="Tahoma" panose="020B0604030504040204" pitchFamily="34" charset="0"/>
              </a:defRPr>
            </a:lvl3pPr>
            <a:lvl4pPr marL="1600200" indent="-228600">
              <a:defRPr sz="2400" b="1">
                <a:solidFill>
                  <a:schemeClr val="tx1"/>
                </a:solidFill>
                <a:latin typeface="Tahoma" panose="020B0604030504040204" pitchFamily="34" charset="0"/>
              </a:defRPr>
            </a:lvl4pPr>
            <a:lvl5pPr marL="2057400" indent="-22860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algn="ctr" eaLnBrk="1" hangingPunct="1"/>
            <a:endParaRPr kumimoji="1" lang="en-GB" altLang="zh-CN" b="0">
              <a:ea typeface="宋体" panose="02010600030101010101" pitchFamily="2" charset="-122"/>
            </a:endParaRPr>
          </a:p>
        </p:txBody>
      </p:sp>
      <p:sp>
        <p:nvSpPr>
          <p:cNvPr id="1032" name="Rectangle 8"/>
          <p:cNvSpPr>
            <a:spLocks noChangeArrowheads="1"/>
          </p:cNvSpPr>
          <p:nvPr/>
        </p:nvSpPr>
        <p:spPr bwMode="gray">
          <a:xfrm>
            <a:off x="457200" y="1066800"/>
            <a:ext cx="8228013"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ahoma" panose="020B0604030504040204" pitchFamily="34" charset="0"/>
              </a:defRPr>
            </a:lvl1pPr>
            <a:lvl2pPr marL="742950" indent="-285750">
              <a:defRPr sz="2400" b="1">
                <a:solidFill>
                  <a:schemeClr val="tx1"/>
                </a:solidFill>
                <a:latin typeface="Tahoma" panose="020B0604030504040204" pitchFamily="34" charset="0"/>
              </a:defRPr>
            </a:lvl2pPr>
            <a:lvl3pPr marL="1143000" indent="-228600">
              <a:defRPr sz="2400" b="1">
                <a:solidFill>
                  <a:schemeClr val="tx1"/>
                </a:solidFill>
                <a:latin typeface="Tahoma" panose="020B0604030504040204" pitchFamily="34" charset="0"/>
              </a:defRPr>
            </a:lvl3pPr>
            <a:lvl4pPr marL="1600200" indent="-228600">
              <a:defRPr sz="2400" b="1">
                <a:solidFill>
                  <a:schemeClr val="tx1"/>
                </a:solidFill>
                <a:latin typeface="Tahoma" panose="020B0604030504040204" pitchFamily="34" charset="0"/>
              </a:defRPr>
            </a:lvl4pPr>
            <a:lvl5pPr marL="2057400" indent="-22860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algn="ctr" eaLnBrk="1" hangingPunct="1"/>
            <a:endParaRPr kumimoji="1" lang="en-GB" altLang="zh-CN" b="0">
              <a:ea typeface="宋体" panose="02010600030101010101" pitchFamily="2" charset="-122"/>
            </a:endParaRPr>
          </a:p>
        </p:txBody>
      </p:sp>
      <p:sp>
        <p:nvSpPr>
          <p:cNvPr id="33804" name="Rectangle 12"/>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ctr" eaLnBrk="1" hangingPunct="1">
              <a:defRPr sz="1400" b="0">
                <a:ea typeface="宋体" panose="02010600030101010101" pitchFamily="2" charset="-122"/>
              </a:defRPr>
            </a:lvl1pPr>
          </a:lstStyle>
          <a:p>
            <a:endParaRPr lang="zh-CN" altLang="en-US"/>
          </a:p>
        </p:txBody>
      </p:sp>
      <p:sp>
        <p:nvSpPr>
          <p:cNvPr id="33805" name="Rectangle 13"/>
          <p:cNvSpPr>
            <a:spLocks noGrp="1" noChangeArrowheads="1"/>
          </p:cNvSpPr>
          <p:nvPr>
            <p:ph type="sldNum" sz="quarter" idx="4"/>
          </p:nvPr>
        </p:nvSpPr>
        <p:spPr bwMode="auto">
          <a:xfrm>
            <a:off x="7162800" y="64008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000" b="0">
                <a:ea typeface="宋体" panose="02010600030101010101" pitchFamily="2" charset="-122"/>
              </a:defRPr>
            </a:lvl1pPr>
          </a:lstStyle>
          <a:p>
            <a:fld id="{0C913308-F349-4B6D-A68A-DD1791B4A57B}" type="slidenum">
              <a:rPr lang="zh-CN" altLang="en-US" smtClean="0"/>
            </a:fld>
            <a:endParaRPr lang="zh-CN" altLang="en-US"/>
          </a:p>
        </p:txBody>
      </p:sp>
      <p:sp>
        <p:nvSpPr>
          <p:cNvPr id="1035" name="Line 15"/>
          <p:cNvSpPr>
            <a:spLocks noChangeShapeType="1"/>
          </p:cNvSpPr>
          <p:nvPr/>
        </p:nvSpPr>
        <p:spPr bwMode="auto">
          <a:xfrm>
            <a:off x="0" y="6553200"/>
            <a:ext cx="914400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36" name="Line 19"/>
          <p:cNvSpPr>
            <a:spLocks noChangeShapeType="1"/>
          </p:cNvSpPr>
          <p:nvPr/>
        </p:nvSpPr>
        <p:spPr bwMode="auto">
          <a:xfrm>
            <a:off x="0" y="6553200"/>
            <a:ext cx="914400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1" fontAlgn="base" hangingPunct="1">
        <a:spcBef>
          <a:spcPct val="0"/>
        </a:spcBef>
        <a:spcAft>
          <a:spcPct val="0"/>
        </a:spcAft>
        <a:defRPr sz="3200" kern="1200">
          <a:solidFill>
            <a:schemeClr val="tx2"/>
          </a:solidFill>
          <a:latin typeface="+mj-lt"/>
          <a:ea typeface="+mj-ea"/>
          <a:cs typeface="+mj-cs"/>
        </a:defRPr>
      </a:lvl1pPr>
      <a:lvl2pPr algn="ctr" rtl="0" eaLnBrk="1" fontAlgn="base" hangingPunct="1">
        <a:spcBef>
          <a:spcPct val="0"/>
        </a:spcBef>
        <a:spcAft>
          <a:spcPct val="0"/>
        </a:spcAft>
        <a:defRPr sz="3200">
          <a:solidFill>
            <a:schemeClr val="tx2"/>
          </a:solidFill>
          <a:latin typeface="Tahoma" panose="020B0604030504040204" pitchFamily="34" charset="0"/>
        </a:defRPr>
      </a:lvl2pPr>
      <a:lvl3pPr algn="ctr" rtl="0" eaLnBrk="1" fontAlgn="base" hangingPunct="1">
        <a:spcBef>
          <a:spcPct val="0"/>
        </a:spcBef>
        <a:spcAft>
          <a:spcPct val="0"/>
        </a:spcAft>
        <a:defRPr sz="3200">
          <a:solidFill>
            <a:schemeClr val="tx2"/>
          </a:solidFill>
          <a:latin typeface="Tahoma" panose="020B0604030504040204" pitchFamily="34" charset="0"/>
        </a:defRPr>
      </a:lvl3pPr>
      <a:lvl4pPr algn="ctr" rtl="0" eaLnBrk="1" fontAlgn="base" hangingPunct="1">
        <a:spcBef>
          <a:spcPct val="0"/>
        </a:spcBef>
        <a:spcAft>
          <a:spcPct val="0"/>
        </a:spcAft>
        <a:defRPr sz="3200">
          <a:solidFill>
            <a:schemeClr val="tx2"/>
          </a:solidFill>
          <a:latin typeface="Tahoma" panose="020B0604030504040204" pitchFamily="34" charset="0"/>
        </a:defRPr>
      </a:lvl4pPr>
      <a:lvl5pPr algn="ctr" rtl="0" eaLnBrk="1" fontAlgn="base" hangingPunct="1">
        <a:spcBef>
          <a:spcPct val="0"/>
        </a:spcBef>
        <a:spcAft>
          <a:spcPct val="0"/>
        </a:spcAft>
        <a:defRPr sz="3200">
          <a:solidFill>
            <a:schemeClr val="tx2"/>
          </a:solidFill>
          <a:latin typeface="Tahoma" panose="020B0604030504040204" pitchFamily="34" charset="0"/>
        </a:defRPr>
      </a:lvl5pPr>
      <a:lvl6pPr marL="457200" algn="ctr" rtl="0" eaLnBrk="1" fontAlgn="base" hangingPunct="1">
        <a:spcBef>
          <a:spcPct val="0"/>
        </a:spcBef>
        <a:spcAft>
          <a:spcPct val="0"/>
        </a:spcAft>
        <a:defRPr sz="3200">
          <a:solidFill>
            <a:schemeClr val="tx2"/>
          </a:solidFill>
          <a:latin typeface="Tahoma" panose="020B0604030504040204" pitchFamily="34" charset="0"/>
        </a:defRPr>
      </a:lvl6pPr>
      <a:lvl7pPr marL="914400" algn="ctr" rtl="0" eaLnBrk="1" fontAlgn="base" hangingPunct="1">
        <a:spcBef>
          <a:spcPct val="0"/>
        </a:spcBef>
        <a:spcAft>
          <a:spcPct val="0"/>
        </a:spcAft>
        <a:defRPr sz="3200">
          <a:solidFill>
            <a:schemeClr val="tx2"/>
          </a:solidFill>
          <a:latin typeface="Tahoma" panose="020B0604030504040204" pitchFamily="34" charset="0"/>
        </a:defRPr>
      </a:lvl7pPr>
      <a:lvl8pPr marL="1371600" algn="ctr" rtl="0" eaLnBrk="1" fontAlgn="base" hangingPunct="1">
        <a:spcBef>
          <a:spcPct val="0"/>
        </a:spcBef>
        <a:spcAft>
          <a:spcPct val="0"/>
        </a:spcAft>
        <a:defRPr sz="3200">
          <a:solidFill>
            <a:schemeClr val="tx2"/>
          </a:solidFill>
          <a:latin typeface="Tahoma" panose="020B0604030504040204" pitchFamily="34" charset="0"/>
        </a:defRPr>
      </a:lvl8pPr>
      <a:lvl9pPr marL="1828800" algn="ctr" rtl="0" eaLnBrk="1" fontAlgn="base" hangingPunct="1">
        <a:spcBef>
          <a:spcPct val="0"/>
        </a:spcBef>
        <a:spcAft>
          <a:spcPct val="0"/>
        </a:spcAft>
        <a:defRPr sz="3200">
          <a:solidFill>
            <a:schemeClr val="tx2"/>
          </a:solidFill>
          <a:latin typeface="Tahoma" panose="020B0604030504040204"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tags" Target="../tags/tag4.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7.xml"/><Relationship Id="rId3" Type="http://schemas.openxmlformats.org/officeDocument/2006/relationships/tags" Target="../tags/tag5.xml"/><Relationship Id="rId2" Type="http://schemas.openxmlformats.org/officeDocument/2006/relationships/image" Target="../media/image18.png"/><Relationship Id="rId1"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3.xml"/><Relationship Id="rId3" Type="http://schemas.openxmlformats.org/officeDocument/2006/relationships/tags" Target="../tags/tag2.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4"/>
          <p:cNvSpPr/>
          <p:nvPr/>
        </p:nvSpPr>
        <p:spPr>
          <a:xfrm>
            <a:off x="0" y="5992434"/>
            <a:ext cx="9144000" cy="915425"/>
          </a:xfrm>
          <a:prstGeom prst="rect">
            <a:avLst/>
          </a:prstGeom>
          <a:gradFill>
            <a:gsLst>
              <a:gs pos="0">
                <a:srgbClr val="F9EDDD"/>
              </a:gs>
              <a:gs pos="50000">
                <a:srgbClr val="D9D9D9"/>
              </a:gs>
              <a:gs pos="100000">
                <a:srgbClr val="F9EDDD"/>
              </a:gs>
            </a:gsLst>
            <a:lin ang="5400000"/>
          </a:gradFill>
        </p:spPr>
        <p:txBody>
          <a:bodyPr lIns="90000" tIns="45000" rIns="90000" bIns="45000"/>
          <a:lstStyle/>
          <a:p>
            <a:pPr algn="ctr">
              <a:lnSpc>
                <a:spcPct val="120000"/>
              </a:lnSpc>
            </a:pPr>
            <a:endParaRPr dirty="0"/>
          </a:p>
        </p:txBody>
      </p:sp>
      <p:sp>
        <p:nvSpPr>
          <p:cNvPr id="85" name="TextShape 1"/>
          <p:cNvSpPr txBox="1"/>
          <p:nvPr/>
        </p:nvSpPr>
        <p:spPr>
          <a:xfrm>
            <a:off x="463468" y="1611009"/>
            <a:ext cx="8381520" cy="2274480"/>
          </a:xfrm>
          <a:prstGeom prst="rect">
            <a:avLst/>
          </a:prstGeom>
        </p:spPr>
        <p:txBody>
          <a:bodyPr/>
          <a:lstStyle/>
          <a:p>
            <a:pPr algn="just">
              <a:lnSpc>
                <a:spcPct val="120000"/>
              </a:lnSpc>
              <a:spcAft>
                <a:spcPts val="3000"/>
              </a:spcAft>
            </a:pPr>
            <a:r>
              <a:rPr lang="en-US" altLang="zh-CN" sz="2800" b="1" i="1" dirty="0">
                <a:latin typeface="Times New Roman" panose="02020603050405020304"/>
              </a:rPr>
              <a:t>2019</a:t>
            </a:r>
            <a:r>
              <a:rPr lang="zh-CN" altLang="en-US" sz="2800" b="1" i="1" dirty="0">
                <a:latin typeface="Times New Roman" panose="02020603050405020304"/>
              </a:rPr>
              <a:t>智慧水利创新发展论坛</a:t>
            </a:r>
            <a:endParaRPr lang="en-US" altLang="zh-CN" sz="2800" b="1" i="1" dirty="0">
              <a:latin typeface="Times New Roman" panose="02020603050405020304"/>
            </a:endParaRPr>
          </a:p>
          <a:p>
            <a:pPr algn="ctr">
              <a:lnSpc>
                <a:spcPct val="120000"/>
              </a:lnSpc>
            </a:pPr>
            <a:r>
              <a:rPr lang="zh-CN" altLang="zh-CN" sz="3200" dirty="0">
                <a:solidFill>
                  <a:srgbClr val="00B0F0"/>
                </a:solidFill>
              </a:rPr>
              <a:t>遥感数据在流域水文过程模拟</a:t>
            </a:r>
            <a:r>
              <a:rPr lang="zh-CN" altLang="en-US" sz="3200" dirty="0">
                <a:solidFill>
                  <a:srgbClr val="00B0F0"/>
                </a:solidFill>
              </a:rPr>
              <a:t>应用</a:t>
            </a:r>
            <a:endParaRPr lang="en-US" altLang="zh-CN" sz="3200" dirty="0">
              <a:solidFill>
                <a:srgbClr val="00B0F0"/>
              </a:solidFill>
            </a:endParaRPr>
          </a:p>
          <a:p>
            <a:pPr algn="ctr">
              <a:lnSpc>
                <a:spcPct val="120000"/>
              </a:lnSpc>
            </a:pPr>
            <a:r>
              <a:rPr lang="zh-CN" altLang="zh-CN" sz="3200" dirty="0">
                <a:solidFill>
                  <a:srgbClr val="00B0F0"/>
                </a:solidFill>
              </a:rPr>
              <a:t>中的不确定性分析</a:t>
            </a:r>
            <a:r>
              <a:rPr lang="en-US" sz="4400" b="1" i="1" dirty="0">
                <a:solidFill>
                  <a:srgbClr val="0000FF"/>
                </a:solidFill>
                <a:latin typeface="Times New Roman" panose="02020603050405020304"/>
              </a:rPr>
              <a:t>
</a:t>
            </a:r>
            <a:r>
              <a:rPr lang="en-US" sz="2800" b="1" i="1" dirty="0">
                <a:solidFill>
                  <a:srgbClr val="0000FF"/>
                </a:solidFill>
                <a:latin typeface="Times New Roman" panose="02020603050405020304"/>
              </a:rPr>
              <a:t>                  </a:t>
            </a:r>
            <a:endParaRPr dirty="0"/>
          </a:p>
        </p:txBody>
      </p:sp>
      <p:sp>
        <p:nvSpPr>
          <p:cNvPr id="87" name="CustomShape 3"/>
          <p:cNvSpPr/>
          <p:nvPr/>
        </p:nvSpPr>
        <p:spPr>
          <a:xfrm>
            <a:off x="1043608" y="4212877"/>
            <a:ext cx="7221240" cy="1566008"/>
          </a:xfrm>
          <a:prstGeom prst="rect">
            <a:avLst/>
          </a:prstGeom>
        </p:spPr>
        <p:txBody>
          <a:bodyPr lIns="90000" tIns="45000" rIns="90000" bIns="45000"/>
          <a:lstStyle/>
          <a:p>
            <a:pPr algn="ctr">
              <a:lnSpc>
                <a:spcPct val="150000"/>
              </a:lnSpc>
            </a:pPr>
            <a:r>
              <a:rPr lang="zh-CN" altLang="en-US" sz="2400" b="1" dirty="0">
                <a:latin typeface="楷体" panose="02010609060101010101" pitchFamily="49" charset="-122"/>
                <a:ea typeface="楷体" panose="02010609060101010101" pitchFamily="49" charset="-122"/>
              </a:rPr>
              <a:t>刘蛟</a:t>
            </a:r>
            <a:r>
              <a:rPr lang="en-US" altLang="zh-CN" sz="2400" b="1" baseline="30000" dirty="0">
                <a:latin typeface="楷体" panose="02010609060101010101" pitchFamily="49" charset="-122"/>
                <a:ea typeface="楷体" panose="02010609060101010101" pitchFamily="49" charset="-122"/>
              </a:rPr>
              <a:t>1</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刘铁</a:t>
            </a:r>
            <a:r>
              <a:rPr lang="en-US" altLang="zh-CN" sz="2400" b="1" baseline="30000" dirty="0">
                <a:latin typeface="楷体" panose="02010609060101010101" pitchFamily="49" charset="-122"/>
                <a:ea typeface="楷体" panose="02010609060101010101" pitchFamily="49" charset="-122"/>
              </a:rPr>
              <a:t>2</a:t>
            </a:r>
            <a:endParaRPr lang="en-US" altLang="zh-CN" sz="2400" b="1" baseline="30000" dirty="0">
              <a:latin typeface="楷体" panose="02010609060101010101" pitchFamily="49" charset="-122"/>
              <a:ea typeface="楷体" panose="02010609060101010101" pitchFamily="49" charset="-122"/>
            </a:endParaRPr>
          </a:p>
          <a:p>
            <a:pPr algn="ctr">
              <a:lnSpc>
                <a:spcPct val="150000"/>
              </a:lnSpc>
            </a:pPr>
            <a:r>
              <a:rPr lang="zh-CN" altLang="en-US" sz="2400" b="1" dirty="0">
                <a:latin typeface="楷体" panose="02010609060101010101" pitchFamily="49" charset="-122"/>
                <a:ea typeface="楷体" panose="02010609060101010101" pitchFamily="49" charset="-122"/>
              </a:rPr>
              <a:t>西华大学能源与动力工程学院水利系</a:t>
            </a:r>
            <a:endParaRPr lang="en-US" altLang="zh-CN" sz="2400" b="1" dirty="0">
              <a:latin typeface="楷体" panose="02010609060101010101" pitchFamily="49" charset="-122"/>
              <a:ea typeface="楷体" panose="02010609060101010101" pitchFamily="49" charset="-122"/>
            </a:endParaRPr>
          </a:p>
          <a:p>
            <a:pPr algn="ctr">
              <a:lnSpc>
                <a:spcPct val="150000"/>
              </a:lnSpc>
              <a:spcAft>
                <a:spcPts val="1200"/>
              </a:spcAft>
            </a:pPr>
            <a:r>
              <a:rPr lang="zh-CN" altLang="en-US" sz="2400" b="1" dirty="0">
                <a:latin typeface="楷体" panose="02010609060101010101" pitchFamily="49" charset="-122"/>
                <a:ea typeface="楷体" panose="02010609060101010101" pitchFamily="49" charset="-122"/>
              </a:rPr>
              <a:t>中科院新疆生态与地理研究所</a:t>
            </a:r>
            <a:endParaRPr lang="en-US" altLang="zh-CN" sz="2400" b="1" dirty="0">
              <a:latin typeface="楷体" panose="02010609060101010101" pitchFamily="49" charset="-122"/>
              <a:ea typeface="楷体" panose="02010609060101010101" pitchFamily="49" charset="-122"/>
            </a:endParaRPr>
          </a:p>
          <a:p>
            <a:pPr algn="ctr">
              <a:lnSpc>
                <a:spcPct val="150000"/>
              </a:lnSpc>
            </a:pPr>
            <a:endParaRPr lang="en-US" altLang="zh-CN" sz="2400" i="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0" name="灯片编号占位符 4"/>
          <p:cNvSpPr txBox="1"/>
          <p:nvPr/>
        </p:nvSpPr>
        <p:spPr>
          <a:xfrm>
            <a:off x="8676456" y="6597352"/>
            <a:ext cx="678000" cy="320040"/>
          </a:xfrm>
          <a:prstGeom prst="rect">
            <a:avLst/>
          </a:prstGeom>
          <a:noFill/>
        </p:spPr>
        <p:txBody>
          <a:bodyPr/>
          <a:lstStyle>
            <a:defPPr>
              <a:defRPr lang="zh-CN"/>
            </a:defPPr>
            <a:lvl1pPr marL="0" algn="l" defTabSz="914400" rtl="0" eaLnBrk="1" latinLnBrk="0" hangingPunct="1">
              <a:defRPr sz="2400" b="1" kern="1200">
                <a:solidFill>
                  <a:schemeClr val="tx1"/>
                </a:solidFill>
                <a:latin typeface="Tahoma" panose="020B0604030504040204" pitchFamily="34" charset="0"/>
                <a:ea typeface="+mn-ea"/>
                <a:cs typeface="+mn-cs"/>
              </a:defRPr>
            </a:lvl1pPr>
            <a:lvl2pPr marL="742950" indent="-285750" algn="l" defTabSz="914400" rtl="0" eaLnBrk="1" latinLnBrk="0" hangingPunct="1">
              <a:defRPr sz="2400" b="1" kern="1200">
                <a:solidFill>
                  <a:schemeClr val="tx1"/>
                </a:solidFill>
                <a:latin typeface="Tahoma" panose="020B0604030504040204" pitchFamily="34" charset="0"/>
                <a:ea typeface="+mn-ea"/>
                <a:cs typeface="+mn-cs"/>
              </a:defRPr>
            </a:lvl2pPr>
            <a:lvl3pPr marL="1143000" indent="-228600" algn="l" defTabSz="914400" rtl="0" eaLnBrk="1" latinLnBrk="0" hangingPunct="1">
              <a:defRPr sz="2400" b="1" kern="1200">
                <a:solidFill>
                  <a:schemeClr val="tx1"/>
                </a:solidFill>
                <a:latin typeface="Tahoma" panose="020B0604030504040204" pitchFamily="34" charset="0"/>
                <a:ea typeface="+mn-ea"/>
                <a:cs typeface="+mn-cs"/>
              </a:defRPr>
            </a:lvl3pPr>
            <a:lvl4pPr marL="1600200" indent="-228600" algn="l" defTabSz="914400" rtl="0" eaLnBrk="1" latinLnBrk="0" hangingPunct="1">
              <a:defRPr sz="2400" b="1" kern="1200">
                <a:solidFill>
                  <a:schemeClr val="tx1"/>
                </a:solidFill>
                <a:latin typeface="Tahoma" panose="020B0604030504040204" pitchFamily="34" charset="0"/>
                <a:ea typeface="+mn-ea"/>
                <a:cs typeface="+mn-cs"/>
              </a:defRPr>
            </a:lvl4pPr>
            <a:lvl5pPr marL="2057400" indent="-228600" algn="l" defTabSz="914400" rtl="0" eaLnBrk="1" latinLnBrk="0" hangingPunct="1">
              <a:defRPr sz="2400" b="1"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9pPr>
          </a:lstStyle>
          <a:p>
            <a:r>
              <a:rPr lang="en-US" altLang="zh-CN" sz="1400" b="0" dirty="0">
                <a:latin typeface="Times New Roman" panose="02020603050405020304" pitchFamily="18" charset="0"/>
                <a:cs typeface="Times New Roman" panose="02020603050405020304" pitchFamily="18" charset="0"/>
              </a:rPr>
              <a:t>1/32</a:t>
            </a:r>
            <a:endParaRPr lang="zh-CN" altLang="fr-FR" sz="1400" b="0"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7572571" y="37108"/>
            <a:ext cx="1571429" cy="14380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10742"/>
    </mc:Choice>
    <mc:Fallback>
      <p:transition advTm="1074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1219200" y="381000"/>
            <a:ext cx="6934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ahoma" panose="020B0604030504040204" pitchFamily="34" charset="0"/>
              </a:defRPr>
            </a:lvl1pPr>
            <a:lvl2pPr marL="742950" indent="-285750">
              <a:defRPr sz="2400" b="1">
                <a:solidFill>
                  <a:schemeClr val="tx1"/>
                </a:solidFill>
                <a:latin typeface="Tahoma" panose="020B0604030504040204" pitchFamily="34" charset="0"/>
              </a:defRPr>
            </a:lvl2pPr>
            <a:lvl3pPr marL="1143000" indent="-228600">
              <a:defRPr sz="2400" b="1">
                <a:solidFill>
                  <a:schemeClr val="tx1"/>
                </a:solidFill>
                <a:latin typeface="Tahoma" panose="020B0604030504040204" pitchFamily="34" charset="0"/>
              </a:defRPr>
            </a:lvl3pPr>
            <a:lvl4pPr marL="1600200" indent="-228600">
              <a:defRPr sz="2400" b="1">
                <a:solidFill>
                  <a:schemeClr val="tx1"/>
                </a:solidFill>
                <a:latin typeface="Tahoma" panose="020B0604030504040204" pitchFamily="34" charset="0"/>
              </a:defRPr>
            </a:lvl4pPr>
            <a:lvl5pPr marL="2057400" indent="-22860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eaLnBrk="1" hangingPunct="1">
              <a:lnSpc>
                <a:spcPct val="150000"/>
              </a:lnSpc>
              <a:spcAft>
                <a:spcPct val="30000"/>
              </a:spcAft>
              <a:buFont typeface="Wingdings" panose="05000000000000000000" pitchFamily="2" charset="2"/>
              <a:buNone/>
            </a:pPr>
            <a:endParaRPr lang="en-US" altLang="zh-CN" sz="3200" dirty="0">
              <a:solidFill>
                <a:schemeClr val="hlink"/>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0" name="灯片编号占位符 4"/>
          <p:cNvSpPr txBox="1"/>
          <p:nvPr/>
        </p:nvSpPr>
        <p:spPr>
          <a:xfrm>
            <a:off x="8604448" y="6597352"/>
            <a:ext cx="678000" cy="320040"/>
          </a:xfrm>
          <a:prstGeom prst="rect">
            <a:avLst/>
          </a:prstGeom>
          <a:noFill/>
        </p:spPr>
        <p:txBody>
          <a:bodyPr/>
          <a:lstStyle>
            <a:defPPr>
              <a:defRPr lang="zh-CN"/>
            </a:defPPr>
            <a:lvl1pPr marL="0" algn="l" defTabSz="914400" rtl="0" eaLnBrk="1" latinLnBrk="0" hangingPunct="1">
              <a:defRPr sz="2400" b="1" kern="1200">
                <a:solidFill>
                  <a:schemeClr val="tx1"/>
                </a:solidFill>
                <a:latin typeface="Tahoma" panose="020B0604030504040204" pitchFamily="34" charset="0"/>
                <a:ea typeface="+mn-ea"/>
                <a:cs typeface="+mn-cs"/>
              </a:defRPr>
            </a:lvl1pPr>
            <a:lvl2pPr marL="742950" indent="-285750" algn="l" defTabSz="914400" rtl="0" eaLnBrk="1" latinLnBrk="0" hangingPunct="1">
              <a:defRPr sz="2400" b="1" kern="1200">
                <a:solidFill>
                  <a:schemeClr val="tx1"/>
                </a:solidFill>
                <a:latin typeface="Tahoma" panose="020B0604030504040204" pitchFamily="34" charset="0"/>
                <a:ea typeface="+mn-ea"/>
                <a:cs typeface="+mn-cs"/>
              </a:defRPr>
            </a:lvl2pPr>
            <a:lvl3pPr marL="1143000" indent="-228600" algn="l" defTabSz="914400" rtl="0" eaLnBrk="1" latinLnBrk="0" hangingPunct="1">
              <a:defRPr sz="2400" b="1" kern="1200">
                <a:solidFill>
                  <a:schemeClr val="tx1"/>
                </a:solidFill>
                <a:latin typeface="Tahoma" panose="020B0604030504040204" pitchFamily="34" charset="0"/>
                <a:ea typeface="+mn-ea"/>
                <a:cs typeface="+mn-cs"/>
              </a:defRPr>
            </a:lvl3pPr>
            <a:lvl4pPr marL="1600200" indent="-228600" algn="l" defTabSz="914400" rtl="0" eaLnBrk="1" latinLnBrk="0" hangingPunct="1">
              <a:defRPr sz="2400" b="1" kern="1200">
                <a:solidFill>
                  <a:schemeClr val="tx1"/>
                </a:solidFill>
                <a:latin typeface="Tahoma" panose="020B0604030504040204" pitchFamily="34" charset="0"/>
                <a:ea typeface="+mn-ea"/>
                <a:cs typeface="+mn-cs"/>
              </a:defRPr>
            </a:lvl4pPr>
            <a:lvl5pPr marL="2057400" indent="-228600" algn="l" defTabSz="914400" rtl="0" eaLnBrk="1" latinLnBrk="0" hangingPunct="1">
              <a:defRPr sz="2400" b="1"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9pPr>
          </a:lstStyle>
          <a:p>
            <a:r>
              <a:rPr lang="en-US" altLang="zh-CN" sz="1400" b="0" dirty="0">
                <a:latin typeface="Times New Roman" panose="02020603050405020304" pitchFamily="18" charset="0"/>
                <a:cs typeface="Times New Roman" panose="02020603050405020304" pitchFamily="18" charset="0"/>
              </a:rPr>
              <a:t>14/32</a:t>
            </a:r>
            <a:endParaRPr lang="zh-CN" altLang="fr-FR" sz="1400" b="0" dirty="0">
              <a:latin typeface="Times New Roman" panose="02020603050405020304" pitchFamily="18" charset="0"/>
              <a:cs typeface="Times New Roman" panose="02020603050405020304" pitchFamily="18" charset="0"/>
            </a:endParaRPr>
          </a:p>
        </p:txBody>
      </p:sp>
      <p:sp>
        <p:nvSpPr>
          <p:cNvPr id="21" name="CustomShape 3"/>
          <p:cNvSpPr/>
          <p:nvPr/>
        </p:nvSpPr>
        <p:spPr>
          <a:xfrm>
            <a:off x="436242" y="1407206"/>
            <a:ext cx="8507206" cy="589578"/>
          </a:xfrm>
          <a:prstGeom prst="rect">
            <a:avLst/>
          </a:prstGeom>
        </p:spPr>
        <p:txBody>
          <a:bodyPr/>
          <a:lstStyle/>
          <a:p>
            <a:pPr>
              <a:lnSpc>
                <a:spcPct val="125000"/>
              </a:lnSpc>
            </a:pPr>
            <a:r>
              <a:rPr lang="zh-CN" altLang="en-US" sz="2000" dirty="0">
                <a:latin typeface="黑体" panose="02010609060101010101" pitchFamily="49" charset="-122"/>
                <a:ea typeface="黑体" panose="02010609060101010101" pitchFamily="49" charset="-122"/>
                <a:cs typeface="Times New Roman" panose="02020603050405020304" pitchFamily="18" charset="0"/>
              </a:rPr>
              <a:t>根据</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8</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个</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MIKE SHE</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模型对不同水文要素的模拟结果，建立多因子的固定方差分析模型（</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ANOVA</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），用于检验驱动数据对不同水文要素的显著性影响，显著性水平设定为</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0.05</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a:p>
            <a:pPr>
              <a:spcBef>
                <a:spcPts val="1200"/>
              </a:spcBef>
            </a:pPr>
            <a:endParaRPr lang="en-US" altLang="zh-CN" sz="2400"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25000"/>
              </a:lnSpc>
            </a:pPr>
            <a:endParaRPr lang="en-US" altLang="zh-CN" sz="2400" dirty="0">
              <a:latin typeface="黑体" panose="02010609060101010101" pitchFamily="49" charset="-122"/>
              <a:ea typeface="黑体" panose="02010609060101010101" pitchFamily="49" charset="-122"/>
              <a:cs typeface="Times New Roman" panose="02020603050405020304" pitchFamily="18" charset="0"/>
            </a:endParaRPr>
          </a:p>
          <a:p>
            <a:pPr>
              <a:lnSpc>
                <a:spcPct val="125000"/>
              </a:lnSpc>
            </a:pPr>
            <a:endParaRPr lang="en-US" altLang="zh-CN" sz="2400" dirty="0">
              <a:latin typeface="黑体" panose="02010609060101010101" pitchFamily="49" charset="-122"/>
              <a:ea typeface="黑体" panose="02010609060101010101" pitchFamily="49" charset="-122"/>
              <a:cs typeface="Times New Roman" panose="02020603050405020304" pitchFamily="18" charset="0"/>
            </a:endParaRPr>
          </a:p>
          <a:p>
            <a:pPr>
              <a:lnSpc>
                <a:spcPct val="125000"/>
              </a:lnSpc>
            </a:pPr>
            <a:endParaRPr lang="en-US" altLang="zh-CN" sz="2400" dirty="0">
              <a:latin typeface="黑体" panose="02010609060101010101" pitchFamily="49" charset="-122"/>
              <a:ea typeface="黑体" panose="02010609060101010101" pitchFamily="49" charset="-122"/>
              <a:cs typeface="Times New Roman" panose="02020603050405020304" pitchFamily="18" charset="0"/>
            </a:endParaRPr>
          </a:p>
          <a:p>
            <a:endParaRPr lang="en-US" altLang="zh-CN" sz="2400" dirty="0">
              <a:latin typeface="宋体" panose="02010600030101010101" pitchFamily="2" charset="-122"/>
              <a:ea typeface="宋体" panose="02010600030101010101" pitchFamily="2" charset="-122"/>
              <a:cs typeface="Times New Roman" panose="02020603050405020304" pitchFamily="18" charset="0"/>
            </a:endParaRPr>
          </a:p>
          <a:p>
            <a:pPr>
              <a:spcBef>
                <a:spcPts val="1200"/>
              </a:spcBef>
            </a:pPr>
            <a:endParaRPr lang="en-US" altLang="zh-CN" sz="2400" dirty="0">
              <a:latin typeface="宋体" panose="02010600030101010101" pitchFamily="2" charset="-122"/>
              <a:ea typeface="宋体" panose="02010600030101010101" pitchFamily="2" charset="-122"/>
              <a:cs typeface="Times New Roman" panose="02020603050405020304" pitchFamily="18" charset="0"/>
            </a:endParaRPr>
          </a:p>
          <a:p>
            <a:pPr>
              <a:spcBef>
                <a:spcPts val="1200"/>
              </a:spcBef>
            </a:pPr>
            <a:endParaRPr lang="en-US" altLang="zh-CN" sz="2400" dirty="0">
              <a:latin typeface="宋体" panose="02010600030101010101" pitchFamily="2" charset="-122"/>
              <a:ea typeface="宋体" panose="02010600030101010101" pitchFamily="2" charset="-122"/>
              <a:cs typeface="Times New Roman" panose="02020603050405020304" pitchFamily="18" charset="0"/>
            </a:endParaRPr>
          </a:p>
        </p:txBody>
      </p:sp>
      <p:graphicFrame>
        <p:nvGraphicFramePr>
          <p:cNvPr id="3" name="表格 2"/>
          <p:cNvGraphicFramePr>
            <a:graphicFrameLocks noGrp="1"/>
          </p:cNvGraphicFramePr>
          <p:nvPr/>
        </p:nvGraphicFramePr>
        <p:xfrm>
          <a:off x="436242" y="2852936"/>
          <a:ext cx="8229600" cy="3231378"/>
        </p:xfrm>
        <a:graphic>
          <a:graphicData uri="http://schemas.openxmlformats.org/drawingml/2006/table">
            <a:tbl>
              <a:tblPr firstRow="1" firstCol="1" bandRow="1">
                <a:tableStyleId>{5FD0F851-EC5A-4D38-B0AD-8093EC10F338}</a:tableStyleId>
              </a:tblPr>
              <a:tblGrid>
                <a:gridCol w="1183430"/>
                <a:gridCol w="873970"/>
                <a:gridCol w="1028700"/>
                <a:gridCol w="1028700"/>
                <a:gridCol w="1028700"/>
                <a:gridCol w="1028700"/>
                <a:gridCol w="1028700"/>
                <a:gridCol w="1028700"/>
              </a:tblGrid>
              <a:tr h="359042">
                <a:tc>
                  <a:txBody>
                    <a:bodyPr/>
                    <a:lstStyle/>
                    <a:p>
                      <a:pPr algn="ctr">
                        <a:lnSpc>
                          <a:spcPts val="1500"/>
                        </a:lnSpc>
                        <a:spcAft>
                          <a:spcPts val="0"/>
                        </a:spcAft>
                      </a:pPr>
                      <a:r>
                        <a:rPr lang="zh-CN" altLang="en-US" sz="1600" dirty="0">
                          <a:solidFill>
                            <a:schemeClr val="tx1"/>
                          </a:solidFill>
                          <a:effectLst/>
                          <a:latin typeface="Times New Roman" panose="02020603050405020304" pitchFamily="18" charset="0"/>
                          <a:ea typeface="+mn-ea"/>
                          <a:cs typeface="Times New Roman" panose="02020603050405020304" pitchFamily="18" charset="0"/>
                        </a:rPr>
                        <a:t>因子效应</a:t>
                      </a:r>
                      <a:endParaRPr lang="zh-CN" sz="160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altLang="zh-CN" sz="1600" dirty="0">
                          <a:solidFill>
                            <a:schemeClr val="tx1"/>
                          </a:solidFill>
                          <a:effectLst/>
                          <a:latin typeface="Times New Roman" panose="02020603050405020304" pitchFamily="18" charset="0"/>
                          <a:ea typeface="+mn-ea"/>
                          <a:cs typeface="Times New Roman" panose="02020603050405020304" pitchFamily="18" charset="0"/>
                        </a:rPr>
                        <a:t>P</a:t>
                      </a:r>
                      <a:endParaRPr lang="zh-CN" sz="160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altLang="zh-CN" sz="1600" dirty="0">
                          <a:solidFill>
                            <a:schemeClr val="tx1"/>
                          </a:solidFill>
                          <a:effectLst/>
                          <a:latin typeface="Times New Roman" panose="02020603050405020304" pitchFamily="18" charset="0"/>
                          <a:ea typeface="+mn-ea"/>
                          <a:cs typeface="Times New Roman" panose="02020603050405020304" pitchFamily="18" charset="0"/>
                        </a:rPr>
                        <a:t>T</a:t>
                      </a:r>
                      <a:endParaRPr lang="zh-CN" sz="160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altLang="zh-CN" sz="1600" dirty="0">
                          <a:solidFill>
                            <a:schemeClr val="tx1"/>
                          </a:solidFill>
                          <a:effectLst/>
                          <a:latin typeface="Times New Roman" panose="02020603050405020304" pitchFamily="18" charset="0"/>
                          <a:ea typeface="+mn-ea"/>
                          <a:cs typeface="Times New Roman" panose="02020603050405020304" pitchFamily="18" charset="0"/>
                        </a:rPr>
                        <a:t>PET</a:t>
                      </a:r>
                      <a:endParaRPr lang="zh-CN" sz="160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dirty="0">
                          <a:effectLst/>
                          <a:latin typeface="Times New Roman" panose="02020603050405020304" pitchFamily="18" charset="0"/>
                          <a:cs typeface="Times New Roman" panose="02020603050405020304" pitchFamily="18" charset="0"/>
                        </a:rPr>
                        <a:t>P*T</a:t>
                      </a:r>
                      <a:endParaRPr lang="zh-CN" sz="160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dirty="0">
                          <a:effectLst/>
                          <a:latin typeface="Times New Roman" panose="02020603050405020304" pitchFamily="18" charset="0"/>
                          <a:cs typeface="Times New Roman" panose="02020603050405020304" pitchFamily="18" charset="0"/>
                        </a:rPr>
                        <a:t>P*PET</a:t>
                      </a:r>
                      <a:endParaRPr lang="zh-CN" sz="160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dirty="0">
                          <a:effectLst/>
                          <a:latin typeface="Times New Roman" panose="02020603050405020304" pitchFamily="18" charset="0"/>
                          <a:cs typeface="Times New Roman" panose="02020603050405020304" pitchFamily="18" charset="0"/>
                        </a:rPr>
                        <a:t>T*PET</a:t>
                      </a:r>
                      <a:endParaRPr lang="zh-CN" sz="160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dirty="0">
                          <a:effectLst/>
                          <a:latin typeface="Times New Roman" panose="02020603050405020304" pitchFamily="18" charset="0"/>
                          <a:cs typeface="Times New Roman" panose="02020603050405020304" pitchFamily="18" charset="0"/>
                        </a:rPr>
                        <a:t>P*T*PET</a:t>
                      </a:r>
                      <a:endParaRPr lang="zh-CN" sz="160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r>
              <a:tr h="359042">
                <a:tc>
                  <a:txBody>
                    <a:bodyPr/>
                    <a:lstStyle/>
                    <a:p>
                      <a:pPr algn="ctr">
                        <a:lnSpc>
                          <a:spcPts val="1500"/>
                        </a:lnSpc>
                        <a:spcAft>
                          <a:spcPts val="0"/>
                        </a:spcAft>
                      </a:pPr>
                      <a:r>
                        <a:rPr lang="zh-CN" altLang="en-US" sz="1600" dirty="0">
                          <a:solidFill>
                            <a:schemeClr val="tx1"/>
                          </a:solidFill>
                          <a:effectLst/>
                          <a:latin typeface="Times New Roman" panose="02020603050405020304" pitchFamily="18" charset="0"/>
                          <a:ea typeface="+mn-ea"/>
                          <a:cs typeface="Times New Roman" panose="02020603050405020304" pitchFamily="18" charset="0"/>
                        </a:rPr>
                        <a:t>地表径流</a:t>
                      </a:r>
                      <a:endParaRPr lang="zh-CN" sz="160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dirty="0">
                          <a:effectLst/>
                          <a:highlight>
                            <a:srgbClr val="D3D3D3"/>
                          </a:highlight>
                          <a:latin typeface="Times New Roman" panose="02020603050405020304" pitchFamily="18" charset="0"/>
                          <a:cs typeface="Times New Roman" panose="02020603050405020304" pitchFamily="18" charset="0"/>
                        </a:rPr>
                        <a:t>0.000</a:t>
                      </a:r>
                      <a:endParaRPr lang="zh-CN" sz="160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dirty="0">
                          <a:effectLst/>
                          <a:latin typeface="Times New Roman" panose="02020603050405020304" pitchFamily="18" charset="0"/>
                          <a:cs typeface="Times New Roman" panose="02020603050405020304" pitchFamily="18" charset="0"/>
                        </a:rPr>
                        <a:t>0.221</a:t>
                      </a:r>
                      <a:endParaRPr lang="zh-CN" sz="160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dirty="0">
                          <a:effectLst/>
                          <a:latin typeface="Times New Roman" panose="02020603050405020304" pitchFamily="18" charset="0"/>
                          <a:cs typeface="Times New Roman" panose="02020603050405020304" pitchFamily="18" charset="0"/>
                        </a:rPr>
                        <a:t>0.691</a:t>
                      </a:r>
                      <a:endParaRPr lang="zh-CN" sz="160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marL="0" algn="ctr" defTabSz="914400" rtl="0" eaLnBrk="1" latinLnBrk="0" hangingPunct="1">
                        <a:lnSpc>
                          <a:spcPts val="1500"/>
                        </a:lnSpc>
                        <a:spcAft>
                          <a:spcPts val="0"/>
                        </a:spcAft>
                      </a:pPr>
                      <a:r>
                        <a:rPr lang="de-DE" sz="1600" kern="1200" dirty="0">
                          <a:solidFill>
                            <a:schemeClr val="tx1"/>
                          </a:solidFill>
                          <a:effectLst/>
                          <a:highlight>
                            <a:srgbClr val="D3D3D3"/>
                          </a:highlight>
                          <a:latin typeface="Times New Roman" panose="02020603050405020304" pitchFamily="18" charset="0"/>
                          <a:ea typeface="+mn-ea"/>
                          <a:cs typeface="Times New Roman" panose="02020603050405020304" pitchFamily="18" charset="0"/>
                        </a:rPr>
                        <a:t>0.040</a:t>
                      </a:r>
                      <a:endParaRPr lang="zh-CN" sz="1600" kern="1200" dirty="0">
                        <a:solidFill>
                          <a:schemeClr val="tx1"/>
                        </a:solidFill>
                        <a:effectLst/>
                        <a:highlight>
                          <a:srgbClr val="D3D3D3"/>
                        </a:highligh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dirty="0">
                          <a:effectLst/>
                          <a:latin typeface="Times New Roman" panose="02020603050405020304" pitchFamily="18" charset="0"/>
                          <a:cs typeface="Times New Roman" panose="02020603050405020304" pitchFamily="18" charset="0"/>
                        </a:rPr>
                        <a:t>0.714</a:t>
                      </a:r>
                      <a:endParaRPr lang="zh-CN" sz="160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a:effectLst/>
                          <a:latin typeface="Times New Roman" panose="02020603050405020304" pitchFamily="18" charset="0"/>
                          <a:cs typeface="Times New Roman" panose="02020603050405020304" pitchFamily="18" charset="0"/>
                        </a:rPr>
                        <a:t>0.399</a:t>
                      </a:r>
                      <a:endParaRPr lang="zh-CN" sz="160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a:effectLst/>
                          <a:latin typeface="Times New Roman" panose="02020603050405020304" pitchFamily="18" charset="0"/>
                          <a:cs typeface="Times New Roman" panose="02020603050405020304" pitchFamily="18" charset="0"/>
                        </a:rPr>
                        <a:t>0.336</a:t>
                      </a:r>
                      <a:endParaRPr lang="zh-CN" sz="160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r>
              <a:tr h="359042">
                <a:tc>
                  <a:txBody>
                    <a:bodyPr/>
                    <a:lstStyle/>
                    <a:p>
                      <a:pPr algn="ctr">
                        <a:lnSpc>
                          <a:spcPts val="1500"/>
                        </a:lnSpc>
                        <a:spcAft>
                          <a:spcPts val="0"/>
                        </a:spcAft>
                      </a:pPr>
                      <a:r>
                        <a:rPr lang="zh-CN" altLang="en-US" sz="1600" dirty="0">
                          <a:solidFill>
                            <a:schemeClr val="tx1"/>
                          </a:solidFill>
                          <a:effectLst/>
                          <a:latin typeface="Times New Roman" panose="02020603050405020304" pitchFamily="18" charset="0"/>
                          <a:ea typeface="+mn-ea"/>
                          <a:cs typeface="Times New Roman" panose="02020603050405020304" pitchFamily="18" charset="0"/>
                        </a:rPr>
                        <a:t>基流</a:t>
                      </a:r>
                      <a:endParaRPr lang="zh-CN" sz="160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dirty="0">
                          <a:effectLst/>
                          <a:highlight>
                            <a:srgbClr val="D3D3D3"/>
                          </a:highlight>
                          <a:latin typeface="Times New Roman" panose="02020603050405020304" pitchFamily="18" charset="0"/>
                          <a:cs typeface="Times New Roman" panose="02020603050405020304" pitchFamily="18" charset="0"/>
                        </a:rPr>
                        <a:t>0.003</a:t>
                      </a:r>
                      <a:endParaRPr lang="zh-CN" sz="160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a:effectLst/>
                          <a:latin typeface="Times New Roman" panose="02020603050405020304" pitchFamily="18" charset="0"/>
                          <a:cs typeface="Times New Roman" panose="02020603050405020304" pitchFamily="18" charset="0"/>
                        </a:rPr>
                        <a:t>0.436</a:t>
                      </a:r>
                      <a:endParaRPr lang="zh-CN" sz="160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a:effectLst/>
                          <a:highlight>
                            <a:srgbClr val="D3D3D3"/>
                          </a:highlight>
                          <a:latin typeface="Times New Roman" panose="02020603050405020304" pitchFamily="18" charset="0"/>
                          <a:cs typeface="Times New Roman" panose="02020603050405020304" pitchFamily="18" charset="0"/>
                        </a:rPr>
                        <a:t>0.008</a:t>
                      </a:r>
                      <a:endParaRPr lang="zh-CN" sz="160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dirty="0">
                          <a:effectLst/>
                          <a:latin typeface="Times New Roman" panose="02020603050405020304" pitchFamily="18" charset="0"/>
                          <a:cs typeface="Times New Roman" panose="02020603050405020304" pitchFamily="18" charset="0"/>
                        </a:rPr>
                        <a:t>0.087</a:t>
                      </a:r>
                      <a:endParaRPr lang="zh-CN" sz="160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dirty="0">
                          <a:effectLst/>
                          <a:latin typeface="Times New Roman" panose="02020603050405020304" pitchFamily="18" charset="0"/>
                          <a:cs typeface="Times New Roman" panose="02020603050405020304" pitchFamily="18" charset="0"/>
                        </a:rPr>
                        <a:t>0.619</a:t>
                      </a:r>
                      <a:endParaRPr lang="zh-CN" sz="160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dirty="0">
                          <a:effectLst/>
                          <a:latin typeface="Times New Roman" panose="02020603050405020304" pitchFamily="18" charset="0"/>
                          <a:cs typeface="Times New Roman" panose="02020603050405020304" pitchFamily="18" charset="0"/>
                        </a:rPr>
                        <a:t>0.450</a:t>
                      </a:r>
                      <a:endParaRPr lang="zh-CN" sz="160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a:effectLst/>
                          <a:latin typeface="Times New Roman" panose="02020603050405020304" pitchFamily="18" charset="0"/>
                          <a:cs typeface="Times New Roman" panose="02020603050405020304" pitchFamily="18" charset="0"/>
                        </a:rPr>
                        <a:t>0.553</a:t>
                      </a:r>
                      <a:endParaRPr lang="zh-CN" sz="160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r>
              <a:tr h="359042">
                <a:tc>
                  <a:txBody>
                    <a:bodyPr/>
                    <a:lstStyle/>
                    <a:p>
                      <a:pPr algn="ctr">
                        <a:lnSpc>
                          <a:spcPts val="1500"/>
                        </a:lnSpc>
                        <a:spcAft>
                          <a:spcPts val="0"/>
                        </a:spcAft>
                      </a:pPr>
                      <a:r>
                        <a:rPr lang="zh-CN" altLang="en-US" sz="1600" dirty="0">
                          <a:solidFill>
                            <a:schemeClr val="tx1"/>
                          </a:solidFill>
                          <a:effectLst/>
                          <a:latin typeface="Times New Roman" panose="02020603050405020304" pitchFamily="18" charset="0"/>
                          <a:ea typeface="+mn-ea"/>
                          <a:cs typeface="Times New Roman" panose="02020603050405020304" pitchFamily="18" charset="0"/>
                        </a:rPr>
                        <a:t>储雪</a:t>
                      </a:r>
                      <a:endParaRPr lang="zh-CN" sz="160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a:effectLst/>
                          <a:highlight>
                            <a:srgbClr val="D3D3D3"/>
                          </a:highlight>
                          <a:latin typeface="Times New Roman" panose="02020603050405020304" pitchFamily="18" charset="0"/>
                          <a:cs typeface="Times New Roman" panose="02020603050405020304" pitchFamily="18" charset="0"/>
                        </a:rPr>
                        <a:t>0.003</a:t>
                      </a:r>
                      <a:endParaRPr lang="zh-CN" sz="160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marL="0" algn="ctr" defTabSz="914400" rtl="0" eaLnBrk="1" latinLnBrk="0" hangingPunct="1">
                        <a:lnSpc>
                          <a:spcPts val="1500"/>
                        </a:lnSpc>
                        <a:spcAft>
                          <a:spcPts val="0"/>
                        </a:spcAft>
                      </a:pPr>
                      <a:r>
                        <a:rPr lang="de-DE" sz="1600" kern="1200" dirty="0">
                          <a:solidFill>
                            <a:schemeClr val="tx1"/>
                          </a:solidFill>
                          <a:effectLst/>
                          <a:highlight>
                            <a:srgbClr val="D3D3D3"/>
                          </a:highlight>
                          <a:latin typeface="Times New Roman" panose="02020603050405020304" pitchFamily="18" charset="0"/>
                          <a:ea typeface="+mn-ea"/>
                          <a:cs typeface="Times New Roman" panose="02020603050405020304" pitchFamily="18" charset="0"/>
                        </a:rPr>
                        <a:t>0.000</a:t>
                      </a:r>
                      <a:endParaRPr lang="zh-CN" sz="1600" kern="1200" dirty="0">
                        <a:solidFill>
                          <a:schemeClr val="tx1"/>
                        </a:solidFill>
                        <a:effectLst/>
                        <a:highlight>
                          <a:srgbClr val="D3D3D3"/>
                        </a:highligh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a:effectLst/>
                          <a:latin typeface="Times New Roman" panose="02020603050405020304" pitchFamily="18" charset="0"/>
                          <a:cs typeface="Times New Roman" panose="02020603050405020304" pitchFamily="18" charset="0"/>
                        </a:rPr>
                        <a:t>0.945</a:t>
                      </a:r>
                      <a:endParaRPr lang="zh-CN" sz="160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marL="0" algn="ctr" defTabSz="914400" rtl="0" eaLnBrk="1" latinLnBrk="0" hangingPunct="1">
                        <a:lnSpc>
                          <a:spcPts val="1500"/>
                        </a:lnSpc>
                        <a:spcAft>
                          <a:spcPts val="0"/>
                        </a:spcAft>
                      </a:pPr>
                      <a:r>
                        <a:rPr lang="de-DE" sz="1600" kern="1200" dirty="0">
                          <a:solidFill>
                            <a:schemeClr val="tx1"/>
                          </a:solidFill>
                          <a:effectLst/>
                          <a:highlight>
                            <a:srgbClr val="D3D3D3"/>
                          </a:highlight>
                          <a:latin typeface="Times New Roman" panose="02020603050405020304" pitchFamily="18" charset="0"/>
                          <a:ea typeface="+mn-ea"/>
                          <a:cs typeface="Times New Roman" panose="02020603050405020304" pitchFamily="18" charset="0"/>
                        </a:rPr>
                        <a:t>0.001</a:t>
                      </a:r>
                      <a:endParaRPr lang="zh-CN" sz="1600" kern="1200" dirty="0">
                        <a:solidFill>
                          <a:schemeClr val="tx1"/>
                        </a:solidFill>
                        <a:effectLst/>
                        <a:highlight>
                          <a:srgbClr val="D3D3D3"/>
                        </a:highligh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a:effectLst/>
                          <a:latin typeface="Times New Roman" panose="02020603050405020304" pitchFamily="18" charset="0"/>
                          <a:cs typeface="Times New Roman" panose="02020603050405020304" pitchFamily="18" charset="0"/>
                        </a:rPr>
                        <a:t>0.828</a:t>
                      </a:r>
                      <a:endParaRPr lang="zh-CN" sz="160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dirty="0">
                          <a:effectLst/>
                          <a:latin typeface="Times New Roman" panose="02020603050405020304" pitchFamily="18" charset="0"/>
                          <a:cs typeface="Times New Roman" panose="02020603050405020304" pitchFamily="18" charset="0"/>
                        </a:rPr>
                        <a:t>0.415</a:t>
                      </a:r>
                      <a:endParaRPr lang="zh-CN" sz="160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a:effectLst/>
                          <a:latin typeface="Times New Roman" panose="02020603050405020304" pitchFamily="18" charset="0"/>
                          <a:cs typeface="Times New Roman" panose="02020603050405020304" pitchFamily="18" charset="0"/>
                        </a:rPr>
                        <a:t>0.430</a:t>
                      </a:r>
                      <a:endParaRPr lang="zh-CN" sz="160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r>
              <a:tr h="359042">
                <a:tc>
                  <a:txBody>
                    <a:bodyPr/>
                    <a:lstStyle/>
                    <a:p>
                      <a:pPr algn="ctr">
                        <a:lnSpc>
                          <a:spcPts val="1500"/>
                        </a:lnSpc>
                        <a:spcAft>
                          <a:spcPts val="0"/>
                        </a:spcAft>
                      </a:pPr>
                      <a:r>
                        <a:rPr lang="zh-CN" altLang="en-US" sz="1600" dirty="0">
                          <a:solidFill>
                            <a:schemeClr val="tx1"/>
                          </a:solidFill>
                          <a:effectLst/>
                          <a:latin typeface="Times New Roman" panose="02020603050405020304" pitchFamily="18" charset="0"/>
                          <a:ea typeface="+mn-ea"/>
                          <a:cs typeface="Times New Roman" panose="02020603050405020304" pitchFamily="18" charset="0"/>
                        </a:rPr>
                        <a:t>雪升华</a:t>
                      </a:r>
                      <a:endParaRPr lang="zh-CN" sz="160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a:effectLst/>
                          <a:latin typeface="Times New Roman" panose="02020603050405020304" pitchFamily="18" charset="0"/>
                          <a:cs typeface="Times New Roman" panose="02020603050405020304" pitchFamily="18" charset="0"/>
                        </a:rPr>
                        <a:t>0.271</a:t>
                      </a:r>
                      <a:endParaRPr lang="zh-CN" sz="160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marL="0" algn="ctr" defTabSz="914400" rtl="0" eaLnBrk="1" latinLnBrk="0" hangingPunct="1">
                        <a:lnSpc>
                          <a:spcPts val="1500"/>
                        </a:lnSpc>
                        <a:spcAft>
                          <a:spcPts val="0"/>
                        </a:spcAft>
                      </a:pPr>
                      <a:r>
                        <a:rPr lang="de-DE" sz="1600" kern="1200" dirty="0">
                          <a:solidFill>
                            <a:schemeClr val="tx1"/>
                          </a:solidFill>
                          <a:effectLst/>
                          <a:highlight>
                            <a:srgbClr val="D3D3D3"/>
                          </a:highlight>
                          <a:latin typeface="Times New Roman" panose="02020603050405020304" pitchFamily="18" charset="0"/>
                          <a:ea typeface="+mn-ea"/>
                          <a:cs typeface="Times New Roman" panose="02020603050405020304" pitchFamily="18" charset="0"/>
                        </a:rPr>
                        <a:t>0.000</a:t>
                      </a:r>
                      <a:endParaRPr lang="zh-CN" sz="1600" kern="1200" dirty="0">
                        <a:solidFill>
                          <a:schemeClr val="tx1"/>
                        </a:solidFill>
                        <a:effectLst/>
                        <a:highlight>
                          <a:srgbClr val="D3D3D3"/>
                        </a:highligh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a:effectLst/>
                          <a:latin typeface="Times New Roman" panose="02020603050405020304" pitchFamily="18" charset="0"/>
                          <a:cs typeface="Times New Roman" panose="02020603050405020304" pitchFamily="18" charset="0"/>
                        </a:rPr>
                        <a:t>0.224</a:t>
                      </a:r>
                      <a:endParaRPr lang="zh-CN" sz="160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a:effectLst/>
                          <a:latin typeface="Times New Roman" panose="02020603050405020304" pitchFamily="18" charset="0"/>
                          <a:cs typeface="Times New Roman" panose="02020603050405020304" pitchFamily="18" charset="0"/>
                        </a:rPr>
                        <a:t>0.789</a:t>
                      </a:r>
                      <a:endParaRPr lang="zh-CN" sz="160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a:effectLst/>
                          <a:latin typeface="Times New Roman" panose="02020603050405020304" pitchFamily="18" charset="0"/>
                          <a:cs typeface="Times New Roman" panose="02020603050405020304" pitchFamily="18" charset="0"/>
                        </a:rPr>
                        <a:t>0.546</a:t>
                      </a:r>
                      <a:endParaRPr lang="zh-CN" sz="160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dirty="0">
                          <a:effectLst/>
                          <a:latin typeface="Times New Roman" panose="02020603050405020304" pitchFamily="18" charset="0"/>
                          <a:cs typeface="Times New Roman" panose="02020603050405020304" pitchFamily="18" charset="0"/>
                        </a:rPr>
                        <a:t>0.120</a:t>
                      </a:r>
                      <a:endParaRPr lang="zh-CN" sz="160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a:effectLst/>
                          <a:latin typeface="Times New Roman" panose="02020603050405020304" pitchFamily="18" charset="0"/>
                          <a:cs typeface="Times New Roman" panose="02020603050405020304" pitchFamily="18" charset="0"/>
                        </a:rPr>
                        <a:t>0.282</a:t>
                      </a:r>
                      <a:endParaRPr lang="zh-CN" sz="160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r>
              <a:tr h="359042">
                <a:tc>
                  <a:txBody>
                    <a:bodyPr/>
                    <a:lstStyle/>
                    <a:p>
                      <a:pPr algn="ctr">
                        <a:lnSpc>
                          <a:spcPts val="1500"/>
                        </a:lnSpc>
                        <a:spcAft>
                          <a:spcPts val="0"/>
                        </a:spcAft>
                      </a:pPr>
                      <a:r>
                        <a:rPr lang="zh-CN" altLang="en-US" sz="1600" dirty="0">
                          <a:solidFill>
                            <a:schemeClr val="tx1"/>
                          </a:solidFill>
                          <a:effectLst/>
                          <a:latin typeface="Times New Roman" panose="02020603050405020304" pitchFamily="18" charset="0"/>
                          <a:ea typeface="+mn-ea"/>
                          <a:cs typeface="Times New Roman" panose="02020603050405020304" pitchFamily="18" charset="0"/>
                        </a:rPr>
                        <a:t>截留蒸发</a:t>
                      </a:r>
                      <a:endParaRPr lang="zh-CN" sz="160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marL="0" algn="ctr" defTabSz="914400" rtl="0" eaLnBrk="1" latinLnBrk="0" hangingPunct="1">
                        <a:lnSpc>
                          <a:spcPts val="1500"/>
                        </a:lnSpc>
                        <a:spcAft>
                          <a:spcPts val="0"/>
                        </a:spcAft>
                      </a:pPr>
                      <a:r>
                        <a:rPr lang="de-DE" sz="1600" kern="1200" dirty="0">
                          <a:solidFill>
                            <a:schemeClr val="tx1"/>
                          </a:solidFill>
                          <a:effectLst/>
                          <a:highlight>
                            <a:srgbClr val="D3D3D3"/>
                          </a:highlight>
                          <a:latin typeface="Times New Roman" panose="02020603050405020304" pitchFamily="18" charset="0"/>
                          <a:ea typeface="+mn-ea"/>
                          <a:cs typeface="Times New Roman" panose="02020603050405020304" pitchFamily="18" charset="0"/>
                        </a:rPr>
                        <a:t>0.000</a:t>
                      </a:r>
                      <a:endParaRPr lang="zh-CN" sz="1600" kern="1200" dirty="0">
                        <a:solidFill>
                          <a:schemeClr val="tx1"/>
                        </a:solidFill>
                        <a:effectLst/>
                        <a:highlight>
                          <a:srgbClr val="D3D3D3"/>
                        </a:highligh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914400" rtl="0" eaLnBrk="1" latinLnBrk="0" hangingPunct="1">
                        <a:lnSpc>
                          <a:spcPts val="1500"/>
                        </a:lnSpc>
                        <a:spcAft>
                          <a:spcPts val="0"/>
                        </a:spcAft>
                      </a:pPr>
                      <a:r>
                        <a:rPr lang="de-DE" sz="1600" kern="1200" dirty="0">
                          <a:solidFill>
                            <a:schemeClr val="tx1"/>
                          </a:solidFill>
                          <a:effectLst/>
                          <a:highlight>
                            <a:srgbClr val="D3D3D3"/>
                          </a:highlight>
                          <a:latin typeface="Times New Roman" panose="02020603050405020304" pitchFamily="18" charset="0"/>
                          <a:ea typeface="+mn-ea"/>
                          <a:cs typeface="Times New Roman" panose="02020603050405020304" pitchFamily="18" charset="0"/>
                        </a:rPr>
                        <a:t>0.000</a:t>
                      </a:r>
                      <a:endParaRPr lang="zh-CN" sz="1600" kern="1200" dirty="0">
                        <a:solidFill>
                          <a:schemeClr val="tx1"/>
                        </a:solidFill>
                        <a:effectLst/>
                        <a:highlight>
                          <a:srgbClr val="D3D3D3"/>
                        </a:highligh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914400" rtl="0" eaLnBrk="1" latinLnBrk="0" hangingPunct="1">
                        <a:lnSpc>
                          <a:spcPts val="1500"/>
                        </a:lnSpc>
                        <a:spcAft>
                          <a:spcPts val="0"/>
                        </a:spcAft>
                      </a:pPr>
                      <a:r>
                        <a:rPr lang="de-DE" sz="1600" kern="1200" dirty="0">
                          <a:solidFill>
                            <a:schemeClr val="tx1"/>
                          </a:solidFill>
                          <a:effectLst/>
                          <a:highlight>
                            <a:srgbClr val="D3D3D3"/>
                          </a:highlight>
                          <a:latin typeface="Times New Roman" panose="02020603050405020304" pitchFamily="18" charset="0"/>
                          <a:ea typeface="+mn-ea"/>
                          <a:cs typeface="Times New Roman" panose="02020603050405020304" pitchFamily="18" charset="0"/>
                        </a:rPr>
                        <a:t>0.000</a:t>
                      </a:r>
                      <a:endParaRPr lang="zh-CN" sz="1600" kern="1200" dirty="0">
                        <a:solidFill>
                          <a:schemeClr val="tx1"/>
                        </a:solidFill>
                        <a:effectLst/>
                        <a:highlight>
                          <a:srgbClr val="D3D3D3"/>
                        </a:highligh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a:effectLst/>
                          <a:highlight>
                            <a:srgbClr val="D3D3D3"/>
                          </a:highlight>
                          <a:latin typeface="Times New Roman" panose="02020603050405020304" pitchFamily="18" charset="0"/>
                          <a:cs typeface="Times New Roman" panose="02020603050405020304" pitchFamily="18" charset="0"/>
                        </a:rPr>
                        <a:t>0.007</a:t>
                      </a:r>
                      <a:endParaRPr lang="zh-CN" sz="160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a:effectLst/>
                          <a:latin typeface="Times New Roman" panose="02020603050405020304" pitchFamily="18" charset="0"/>
                          <a:cs typeface="Times New Roman" panose="02020603050405020304" pitchFamily="18" charset="0"/>
                        </a:rPr>
                        <a:t>0.089</a:t>
                      </a:r>
                      <a:endParaRPr lang="zh-CN" sz="160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dirty="0">
                          <a:effectLst/>
                          <a:highlight>
                            <a:srgbClr val="D3D3D3"/>
                          </a:highlight>
                          <a:latin typeface="Times New Roman" panose="02020603050405020304" pitchFamily="18" charset="0"/>
                          <a:cs typeface="Times New Roman" panose="02020603050405020304" pitchFamily="18" charset="0"/>
                        </a:rPr>
                        <a:t>0.028</a:t>
                      </a:r>
                      <a:endParaRPr lang="zh-CN" sz="160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dirty="0">
                          <a:effectLst/>
                          <a:latin typeface="Times New Roman" panose="02020603050405020304" pitchFamily="18" charset="0"/>
                          <a:cs typeface="Times New Roman" panose="02020603050405020304" pitchFamily="18" charset="0"/>
                        </a:rPr>
                        <a:t>0.431</a:t>
                      </a:r>
                      <a:endParaRPr lang="zh-CN" sz="160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r>
              <a:tr h="359042">
                <a:tc>
                  <a:txBody>
                    <a:bodyPr/>
                    <a:lstStyle/>
                    <a:p>
                      <a:pPr algn="ctr">
                        <a:lnSpc>
                          <a:spcPts val="1500"/>
                        </a:lnSpc>
                        <a:spcAft>
                          <a:spcPts val="0"/>
                        </a:spcAft>
                      </a:pPr>
                      <a:r>
                        <a:rPr lang="zh-CN" altLang="en-US" sz="1600" dirty="0">
                          <a:solidFill>
                            <a:schemeClr val="tx1"/>
                          </a:solidFill>
                          <a:effectLst/>
                          <a:latin typeface="Times New Roman" panose="02020603050405020304" pitchFamily="18" charset="0"/>
                          <a:ea typeface="+mn-ea"/>
                          <a:cs typeface="Times New Roman" panose="02020603050405020304" pitchFamily="18" charset="0"/>
                        </a:rPr>
                        <a:t>水体蒸发</a:t>
                      </a:r>
                      <a:endParaRPr lang="zh-CN" sz="160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marL="0" algn="ctr" defTabSz="914400" rtl="0" eaLnBrk="1" latinLnBrk="0" hangingPunct="1">
                        <a:lnSpc>
                          <a:spcPts val="1500"/>
                        </a:lnSpc>
                        <a:spcAft>
                          <a:spcPts val="0"/>
                        </a:spcAft>
                      </a:pPr>
                      <a:r>
                        <a:rPr lang="de-DE" sz="1600" kern="1200" dirty="0">
                          <a:solidFill>
                            <a:schemeClr val="tx1"/>
                          </a:solidFill>
                          <a:effectLst/>
                          <a:highlight>
                            <a:srgbClr val="D3D3D3"/>
                          </a:highlight>
                          <a:latin typeface="Times New Roman" panose="02020603050405020304" pitchFamily="18" charset="0"/>
                          <a:ea typeface="+mn-ea"/>
                          <a:cs typeface="Times New Roman" panose="02020603050405020304" pitchFamily="18" charset="0"/>
                        </a:rPr>
                        <a:t>0.000</a:t>
                      </a:r>
                      <a:endParaRPr lang="zh-CN" sz="1600" kern="1200" dirty="0">
                        <a:solidFill>
                          <a:schemeClr val="tx1"/>
                        </a:solidFill>
                        <a:effectLst/>
                        <a:highlight>
                          <a:srgbClr val="D3D3D3"/>
                        </a:highligh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914400" rtl="0" eaLnBrk="1" latinLnBrk="0" hangingPunct="1">
                        <a:lnSpc>
                          <a:spcPts val="1500"/>
                        </a:lnSpc>
                        <a:spcAft>
                          <a:spcPts val="0"/>
                        </a:spcAft>
                      </a:pPr>
                      <a:r>
                        <a:rPr lang="de-DE" sz="1600" kern="1200" dirty="0">
                          <a:solidFill>
                            <a:schemeClr val="tx1"/>
                          </a:solidFill>
                          <a:effectLst/>
                          <a:highlight>
                            <a:srgbClr val="D3D3D3"/>
                          </a:highlight>
                          <a:latin typeface="Times New Roman" panose="02020603050405020304" pitchFamily="18" charset="0"/>
                          <a:ea typeface="+mn-ea"/>
                          <a:cs typeface="Times New Roman" panose="02020603050405020304" pitchFamily="18" charset="0"/>
                        </a:rPr>
                        <a:t>0.000</a:t>
                      </a:r>
                      <a:endParaRPr lang="zh-CN" sz="1600" kern="1200" dirty="0">
                        <a:solidFill>
                          <a:schemeClr val="tx1"/>
                        </a:solidFill>
                        <a:effectLst/>
                        <a:highlight>
                          <a:srgbClr val="D3D3D3"/>
                        </a:highligh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914400" rtl="0" eaLnBrk="1" latinLnBrk="0" hangingPunct="1">
                        <a:lnSpc>
                          <a:spcPts val="1500"/>
                        </a:lnSpc>
                        <a:spcAft>
                          <a:spcPts val="0"/>
                        </a:spcAft>
                      </a:pPr>
                      <a:r>
                        <a:rPr lang="de-DE" sz="1600" kern="1200" dirty="0">
                          <a:solidFill>
                            <a:schemeClr val="tx1"/>
                          </a:solidFill>
                          <a:effectLst/>
                          <a:highlight>
                            <a:srgbClr val="D3D3D3"/>
                          </a:highlight>
                          <a:latin typeface="Times New Roman" panose="02020603050405020304" pitchFamily="18" charset="0"/>
                          <a:ea typeface="+mn-ea"/>
                          <a:cs typeface="Times New Roman" panose="02020603050405020304" pitchFamily="18" charset="0"/>
                        </a:rPr>
                        <a:t>0.000</a:t>
                      </a:r>
                      <a:endParaRPr lang="zh-CN" sz="1600" kern="1200" dirty="0">
                        <a:solidFill>
                          <a:schemeClr val="tx1"/>
                        </a:solidFill>
                        <a:effectLst/>
                        <a:highlight>
                          <a:srgbClr val="D3D3D3"/>
                        </a:highligh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a:effectLst/>
                          <a:latin typeface="Times New Roman" panose="02020603050405020304" pitchFamily="18" charset="0"/>
                          <a:cs typeface="Times New Roman" panose="02020603050405020304" pitchFamily="18" charset="0"/>
                        </a:rPr>
                        <a:t>0.937</a:t>
                      </a:r>
                      <a:endParaRPr lang="zh-CN" sz="160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a:effectLst/>
                          <a:latin typeface="Times New Roman" panose="02020603050405020304" pitchFamily="18" charset="0"/>
                          <a:cs typeface="Times New Roman" panose="02020603050405020304" pitchFamily="18" charset="0"/>
                        </a:rPr>
                        <a:t>0.085</a:t>
                      </a:r>
                      <a:endParaRPr lang="zh-CN" sz="160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dirty="0">
                          <a:effectLst/>
                          <a:latin typeface="Times New Roman" panose="02020603050405020304" pitchFamily="18" charset="0"/>
                          <a:cs typeface="Times New Roman" panose="02020603050405020304" pitchFamily="18" charset="0"/>
                        </a:rPr>
                        <a:t>0.072</a:t>
                      </a:r>
                      <a:endParaRPr lang="zh-CN" sz="160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dirty="0">
                          <a:effectLst/>
                          <a:latin typeface="Times New Roman" panose="02020603050405020304" pitchFamily="18" charset="0"/>
                          <a:cs typeface="Times New Roman" panose="02020603050405020304" pitchFamily="18" charset="0"/>
                        </a:rPr>
                        <a:t>0.573</a:t>
                      </a:r>
                      <a:endParaRPr lang="zh-CN" sz="160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r>
              <a:tr h="359042">
                <a:tc>
                  <a:txBody>
                    <a:bodyPr/>
                    <a:lstStyle/>
                    <a:p>
                      <a:pPr algn="ctr">
                        <a:lnSpc>
                          <a:spcPts val="1500"/>
                        </a:lnSpc>
                        <a:spcAft>
                          <a:spcPts val="0"/>
                        </a:spcAft>
                      </a:pPr>
                      <a:r>
                        <a:rPr lang="zh-CN" altLang="en-US" sz="1600" dirty="0">
                          <a:solidFill>
                            <a:schemeClr val="tx1"/>
                          </a:solidFill>
                          <a:effectLst/>
                          <a:latin typeface="Times New Roman" panose="02020603050405020304" pitchFamily="18" charset="0"/>
                          <a:ea typeface="+mn-ea"/>
                          <a:cs typeface="Times New Roman" panose="02020603050405020304" pitchFamily="18" charset="0"/>
                        </a:rPr>
                        <a:t>土壤水蒸发</a:t>
                      </a:r>
                      <a:endParaRPr lang="zh-CN" sz="160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a:effectLst/>
                          <a:latin typeface="Times New Roman" panose="02020603050405020304" pitchFamily="18" charset="0"/>
                          <a:cs typeface="Times New Roman" panose="02020603050405020304" pitchFamily="18" charset="0"/>
                        </a:rPr>
                        <a:t>0.138</a:t>
                      </a:r>
                      <a:endParaRPr lang="zh-CN" sz="160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a:effectLst/>
                          <a:latin typeface="Times New Roman" panose="02020603050405020304" pitchFamily="18" charset="0"/>
                          <a:cs typeface="Times New Roman" panose="02020603050405020304" pitchFamily="18" charset="0"/>
                        </a:rPr>
                        <a:t>0.238</a:t>
                      </a:r>
                      <a:endParaRPr lang="zh-CN" sz="160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marL="0" algn="ctr" defTabSz="914400" rtl="0" eaLnBrk="1" latinLnBrk="0" hangingPunct="1">
                        <a:lnSpc>
                          <a:spcPts val="1500"/>
                        </a:lnSpc>
                        <a:spcAft>
                          <a:spcPts val="0"/>
                        </a:spcAft>
                      </a:pPr>
                      <a:r>
                        <a:rPr lang="de-DE" sz="1600" kern="1200" dirty="0">
                          <a:solidFill>
                            <a:schemeClr val="tx1"/>
                          </a:solidFill>
                          <a:effectLst/>
                          <a:highlight>
                            <a:srgbClr val="D3D3D3"/>
                          </a:highlight>
                          <a:latin typeface="Times New Roman" panose="02020603050405020304" pitchFamily="18" charset="0"/>
                          <a:ea typeface="+mn-ea"/>
                          <a:cs typeface="Times New Roman" panose="02020603050405020304" pitchFamily="18" charset="0"/>
                        </a:rPr>
                        <a:t>0.000</a:t>
                      </a:r>
                      <a:endParaRPr lang="zh-CN" sz="1600" kern="1200" dirty="0">
                        <a:solidFill>
                          <a:schemeClr val="tx1"/>
                        </a:solidFill>
                        <a:effectLst/>
                        <a:highlight>
                          <a:srgbClr val="D3D3D3"/>
                        </a:highligh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a:effectLst/>
                          <a:latin typeface="Times New Roman" panose="02020603050405020304" pitchFamily="18" charset="0"/>
                          <a:cs typeface="Times New Roman" panose="02020603050405020304" pitchFamily="18" charset="0"/>
                        </a:rPr>
                        <a:t>0.747</a:t>
                      </a:r>
                      <a:endParaRPr lang="zh-CN" sz="160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a:effectLst/>
                          <a:latin typeface="Times New Roman" panose="02020603050405020304" pitchFamily="18" charset="0"/>
                          <a:cs typeface="Times New Roman" panose="02020603050405020304" pitchFamily="18" charset="0"/>
                        </a:rPr>
                        <a:t>0.241</a:t>
                      </a:r>
                      <a:endParaRPr lang="zh-CN" sz="160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dirty="0">
                          <a:effectLst/>
                          <a:latin typeface="Times New Roman" panose="02020603050405020304" pitchFamily="18" charset="0"/>
                          <a:cs typeface="Times New Roman" panose="02020603050405020304" pitchFamily="18" charset="0"/>
                        </a:rPr>
                        <a:t>0.739</a:t>
                      </a:r>
                      <a:endParaRPr lang="zh-CN" sz="160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dirty="0">
                          <a:effectLst/>
                          <a:latin typeface="Times New Roman" panose="02020603050405020304" pitchFamily="18" charset="0"/>
                          <a:cs typeface="Times New Roman" panose="02020603050405020304" pitchFamily="18" charset="0"/>
                        </a:rPr>
                        <a:t>0.932</a:t>
                      </a:r>
                      <a:endParaRPr lang="zh-CN" sz="160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r>
              <a:tr h="359042">
                <a:tc>
                  <a:txBody>
                    <a:bodyPr/>
                    <a:lstStyle/>
                    <a:p>
                      <a:pPr algn="ctr">
                        <a:lnSpc>
                          <a:spcPts val="1500"/>
                        </a:lnSpc>
                        <a:spcAft>
                          <a:spcPts val="0"/>
                        </a:spcAft>
                      </a:pPr>
                      <a:r>
                        <a:rPr lang="zh-CN" altLang="en-US" sz="1600" dirty="0">
                          <a:solidFill>
                            <a:schemeClr val="tx1"/>
                          </a:solidFill>
                          <a:effectLst/>
                          <a:latin typeface="Times New Roman" panose="02020603050405020304" pitchFamily="18" charset="0"/>
                          <a:ea typeface="+mn-ea"/>
                          <a:cs typeface="Times New Roman" panose="02020603050405020304" pitchFamily="18" charset="0"/>
                        </a:rPr>
                        <a:t>植被蒸腾</a:t>
                      </a:r>
                      <a:endParaRPr lang="zh-CN" sz="160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a:effectLst/>
                          <a:latin typeface="Times New Roman" panose="02020603050405020304" pitchFamily="18" charset="0"/>
                          <a:cs typeface="Times New Roman" panose="02020603050405020304" pitchFamily="18" charset="0"/>
                        </a:rPr>
                        <a:t>0.541</a:t>
                      </a:r>
                      <a:endParaRPr lang="zh-CN" sz="160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a:effectLst/>
                          <a:latin typeface="Times New Roman" panose="02020603050405020304" pitchFamily="18" charset="0"/>
                          <a:cs typeface="Times New Roman" panose="02020603050405020304" pitchFamily="18" charset="0"/>
                        </a:rPr>
                        <a:t>0.535</a:t>
                      </a:r>
                      <a:endParaRPr lang="zh-CN" sz="160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marL="0" algn="ctr" defTabSz="914400" rtl="0" eaLnBrk="1" latinLnBrk="0" hangingPunct="1">
                        <a:lnSpc>
                          <a:spcPts val="1500"/>
                        </a:lnSpc>
                        <a:spcAft>
                          <a:spcPts val="0"/>
                        </a:spcAft>
                      </a:pPr>
                      <a:r>
                        <a:rPr lang="de-DE" sz="1600" kern="1200" dirty="0">
                          <a:solidFill>
                            <a:schemeClr val="tx1"/>
                          </a:solidFill>
                          <a:effectLst/>
                          <a:highlight>
                            <a:srgbClr val="D3D3D3"/>
                          </a:highlight>
                          <a:latin typeface="Times New Roman" panose="02020603050405020304" pitchFamily="18" charset="0"/>
                          <a:ea typeface="+mn-ea"/>
                          <a:cs typeface="Times New Roman" panose="02020603050405020304" pitchFamily="18" charset="0"/>
                        </a:rPr>
                        <a:t>0.000</a:t>
                      </a:r>
                      <a:endParaRPr lang="zh-CN" sz="1600" kern="1200" dirty="0">
                        <a:solidFill>
                          <a:schemeClr val="tx1"/>
                        </a:solidFill>
                        <a:effectLst/>
                        <a:highlight>
                          <a:srgbClr val="D3D3D3"/>
                        </a:highligh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a:effectLst/>
                          <a:latin typeface="Times New Roman" panose="02020603050405020304" pitchFamily="18" charset="0"/>
                          <a:cs typeface="Times New Roman" panose="02020603050405020304" pitchFamily="18" charset="0"/>
                        </a:rPr>
                        <a:t>0.751</a:t>
                      </a:r>
                      <a:endParaRPr lang="zh-CN" sz="160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a:effectLst/>
                          <a:latin typeface="Times New Roman" panose="02020603050405020304" pitchFamily="18" charset="0"/>
                          <a:cs typeface="Times New Roman" panose="02020603050405020304" pitchFamily="18" charset="0"/>
                        </a:rPr>
                        <a:t>0.637</a:t>
                      </a:r>
                      <a:endParaRPr lang="zh-CN" sz="160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a:effectLst/>
                          <a:latin typeface="Times New Roman" panose="02020603050405020304" pitchFamily="18" charset="0"/>
                          <a:cs typeface="Times New Roman" panose="02020603050405020304" pitchFamily="18" charset="0"/>
                        </a:rPr>
                        <a:t>0.809</a:t>
                      </a:r>
                      <a:endParaRPr lang="zh-CN" sz="160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c>
                  <a:txBody>
                    <a:bodyPr/>
                    <a:lstStyle/>
                    <a:p>
                      <a:pPr algn="ctr">
                        <a:lnSpc>
                          <a:spcPts val="1500"/>
                        </a:lnSpc>
                        <a:spcAft>
                          <a:spcPts val="0"/>
                        </a:spcAft>
                      </a:pPr>
                      <a:r>
                        <a:rPr lang="de-DE" sz="1600" dirty="0">
                          <a:effectLst/>
                          <a:latin typeface="Times New Roman" panose="02020603050405020304" pitchFamily="18" charset="0"/>
                          <a:cs typeface="Times New Roman" panose="02020603050405020304" pitchFamily="18" charset="0"/>
                        </a:rPr>
                        <a:t>0.905</a:t>
                      </a:r>
                      <a:endParaRPr lang="zh-CN" sz="1600" dirty="0">
                        <a:solidFill>
                          <a:srgbClr val="00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nchor="ctr"/>
                </a:tc>
              </a:tr>
            </a:tbl>
          </a:graphicData>
        </a:graphic>
      </p:graphicFrame>
      <p:grpSp>
        <p:nvGrpSpPr>
          <p:cNvPr id="2" name="组合 1"/>
          <p:cNvGrpSpPr/>
          <p:nvPr/>
        </p:nvGrpSpPr>
        <p:grpSpPr>
          <a:xfrm>
            <a:off x="539552" y="3068960"/>
            <a:ext cx="3456384" cy="3024336"/>
            <a:chOff x="539552" y="3068960"/>
            <a:chExt cx="3456384" cy="3024336"/>
          </a:xfrm>
        </p:grpSpPr>
        <p:sp>
          <p:nvSpPr>
            <p:cNvPr id="5" name="矩形 4"/>
            <p:cNvSpPr/>
            <p:nvPr/>
          </p:nvSpPr>
          <p:spPr bwMode="auto">
            <a:xfrm>
              <a:off x="539552" y="3933056"/>
              <a:ext cx="936104" cy="360040"/>
            </a:xfrm>
            <a:prstGeom prst="rect">
              <a:avLst/>
            </a:prstGeom>
            <a:noFill/>
            <a:ln w="19050" cap="flat" cmpd="sng" algn="ctr">
              <a:solidFill>
                <a:srgbClr val="FF0000"/>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Tahoma" panose="020B0604030504040204" pitchFamily="34" charset="0"/>
              </a:endParaRPr>
            </a:p>
          </p:txBody>
        </p:sp>
        <p:sp>
          <p:nvSpPr>
            <p:cNvPr id="12" name="矩形 11"/>
            <p:cNvSpPr/>
            <p:nvPr/>
          </p:nvSpPr>
          <p:spPr bwMode="auto">
            <a:xfrm>
              <a:off x="539552" y="5733256"/>
              <a:ext cx="936104" cy="360040"/>
            </a:xfrm>
            <a:prstGeom prst="rect">
              <a:avLst/>
            </a:prstGeom>
            <a:noFill/>
            <a:ln w="19050" cap="flat" cmpd="sng" algn="ctr">
              <a:solidFill>
                <a:srgbClr val="FF0000"/>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Tahoma" panose="020B0604030504040204" pitchFamily="34" charset="0"/>
              </a:endParaRPr>
            </a:p>
          </p:txBody>
        </p:sp>
        <p:cxnSp>
          <p:nvCxnSpPr>
            <p:cNvPr id="7" name="直接箭头连接符 6"/>
            <p:cNvCxnSpPr>
              <a:stCxn id="5" idx="0"/>
            </p:cNvCxnSpPr>
            <p:nvPr/>
          </p:nvCxnSpPr>
          <p:spPr bwMode="auto">
            <a:xfrm flipV="1">
              <a:off x="1007604" y="3068960"/>
              <a:ext cx="972108" cy="864096"/>
            </a:xfrm>
            <a:prstGeom prst="straightConnector1">
              <a:avLst/>
            </a:prstGeom>
            <a:solidFill>
              <a:schemeClr val="accent1"/>
            </a:solidFill>
            <a:ln w="9525" cap="flat" cmpd="sng" algn="ctr">
              <a:solidFill>
                <a:srgbClr val="FF0000"/>
              </a:solidFill>
              <a:prstDash val="solid"/>
              <a:miter lim="800000"/>
              <a:headEnd type="none" w="med" len="med"/>
              <a:tailEnd type="arrow"/>
            </a:ln>
          </p:spPr>
        </p:cxnSp>
        <p:cxnSp>
          <p:nvCxnSpPr>
            <p:cNvPr id="16" name="直接箭头连接符 15"/>
            <p:cNvCxnSpPr/>
            <p:nvPr/>
          </p:nvCxnSpPr>
          <p:spPr bwMode="auto">
            <a:xfrm flipV="1">
              <a:off x="1043608" y="3068960"/>
              <a:ext cx="1944216" cy="864096"/>
            </a:xfrm>
            <a:prstGeom prst="straightConnector1">
              <a:avLst/>
            </a:prstGeom>
            <a:solidFill>
              <a:schemeClr val="accent1"/>
            </a:solidFill>
            <a:ln w="9525" cap="flat" cmpd="sng" algn="ctr">
              <a:solidFill>
                <a:srgbClr val="FF0000"/>
              </a:solidFill>
              <a:prstDash val="solid"/>
              <a:miter lim="800000"/>
              <a:headEnd type="none" w="med" len="med"/>
              <a:tailEnd type="arrow"/>
            </a:ln>
          </p:spPr>
        </p:cxnSp>
        <p:cxnSp>
          <p:nvCxnSpPr>
            <p:cNvPr id="22" name="直接箭头连接符 21"/>
            <p:cNvCxnSpPr/>
            <p:nvPr/>
          </p:nvCxnSpPr>
          <p:spPr bwMode="auto">
            <a:xfrm flipV="1">
              <a:off x="1007604" y="3068960"/>
              <a:ext cx="2988332" cy="2650317"/>
            </a:xfrm>
            <a:prstGeom prst="straightConnector1">
              <a:avLst/>
            </a:prstGeom>
            <a:solidFill>
              <a:schemeClr val="accent1"/>
            </a:solidFill>
            <a:ln w="9525" cap="flat" cmpd="sng" algn="ctr">
              <a:solidFill>
                <a:srgbClr val="FF0000"/>
              </a:solidFill>
              <a:prstDash val="solid"/>
              <a:miter lim="800000"/>
              <a:headEnd type="none" w="med" len="med"/>
              <a:tailEnd type="arrow"/>
            </a:ln>
          </p:spPr>
        </p:cxnSp>
      </p:grpSp>
      <p:sp>
        <p:nvSpPr>
          <p:cNvPr id="17" name="CustomShape 2"/>
          <p:cNvSpPr/>
          <p:nvPr/>
        </p:nvSpPr>
        <p:spPr>
          <a:xfrm>
            <a:off x="1377134" y="267806"/>
            <a:ext cx="8780760" cy="1139400"/>
          </a:xfrm>
          <a:prstGeom prst="rect">
            <a:avLst/>
          </a:prstGeom>
        </p:spPr>
        <p:txBody>
          <a:bodyPr/>
          <a:lstStyle/>
          <a:p>
            <a:r>
              <a:rPr lang="zh-CN" altLang="en-US" sz="4200" b="1" i="1" dirty="0">
                <a:solidFill>
                  <a:srgbClr val="006633"/>
                </a:solidFill>
                <a:latin typeface="Times New Roman" panose="02020603050405020304" pitchFamily="18" charset="0"/>
                <a:cs typeface="Times New Roman" panose="02020603050405020304" pitchFamily="18" charset="0"/>
              </a:rPr>
              <a:t>显著性检验</a:t>
            </a:r>
            <a:endParaRPr sz="4200" b="1" i="1" dirty="0">
              <a:solidFill>
                <a:srgbClr val="006633"/>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72403"/>
    </mc:Choice>
    <mc:Fallback>
      <p:transition spd="slow" advTm="1724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2"/>
          <p:cNvSpPr/>
          <p:nvPr/>
        </p:nvSpPr>
        <p:spPr>
          <a:xfrm>
            <a:off x="1377134" y="267806"/>
            <a:ext cx="8780760" cy="1139400"/>
          </a:xfrm>
          <a:prstGeom prst="rect">
            <a:avLst/>
          </a:prstGeom>
        </p:spPr>
        <p:txBody>
          <a:bodyPr/>
          <a:lstStyle/>
          <a:p>
            <a:r>
              <a:rPr lang="zh-CN" altLang="en-US" sz="4200" b="1" i="1" dirty="0">
                <a:solidFill>
                  <a:srgbClr val="006633"/>
                </a:solidFill>
                <a:latin typeface="Times New Roman" panose="02020603050405020304" pitchFamily="18" charset="0"/>
                <a:cs typeface="Times New Roman" panose="02020603050405020304" pitchFamily="18" charset="0"/>
              </a:rPr>
              <a:t>结果分析</a:t>
            </a:r>
            <a:endParaRPr sz="4200" b="1" i="1" dirty="0">
              <a:solidFill>
                <a:srgbClr val="006633"/>
              </a:solidFill>
              <a:latin typeface="Times New Roman" panose="02020603050405020304" pitchFamily="18" charset="0"/>
              <a:cs typeface="Times New Roman" panose="02020603050405020304" pitchFamily="18" charset="0"/>
            </a:endParaRPr>
          </a:p>
        </p:txBody>
      </p:sp>
      <p:pic>
        <p:nvPicPr>
          <p:cNvPr id="3" name="图片 2"/>
          <p:cNvPicPr/>
          <p:nvPr/>
        </p:nvPicPr>
        <p:blipFill rotWithShape="1">
          <a:blip r:embed="rId1"/>
          <a:srcRect l="1324" t="8133" b="5635"/>
          <a:stretch>
            <a:fillRect/>
          </a:stretch>
        </p:blipFill>
        <p:spPr bwMode="auto">
          <a:xfrm>
            <a:off x="683568" y="1772816"/>
            <a:ext cx="7128792" cy="3312368"/>
          </a:xfrm>
          <a:prstGeom prst="rect">
            <a:avLst/>
          </a:prstGeom>
          <a:ln>
            <a:noFill/>
          </a:ln>
        </p:spPr>
      </p:pic>
      <p:sp>
        <p:nvSpPr>
          <p:cNvPr id="4" name="矩形 3"/>
          <p:cNvSpPr/>
          <p:nvPr/>
        </p:nvSpPr>
        <p:spPr bwMode="auto">
          <a:xfrm>
            <a:off x="2267744" y="5229200"/>
            <a:ext cx="864096" cy="504056"/>
          </a:xfrm>
          <a:prstGeom prst="rect">
            <a:avLst/>
          </a:prstGeom>
          <a:solidFill>
            <a:schemeClr val="accent1"/>
          </a:solidFill>
          <a:ln w="9525" cap="flat" cmpd="sng" algn="ctr">
            <a:solidFill>
              <a:schemeClr val="tx1"/>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r>
              <a:rPr kumimoji="0" lang="en-US" altLang="zh-CN"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-3.1%</a:t>
            </a:r>
            <a:endParaRPr kumimoji="0" lang="zh-CN"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矩形 4"/>
          <p:cNvSpPr/>
          <p:nvPr/>
        </p:nvSpPr>
        <p:spPr bwMode="auto">
          <a:xfrm>
            <a:off x="3995936" y="5229200"/>
            <a:ext cx="720080" cy="504056"/>
          </a:xfrm>
          <a:prstGeom prst="rect">
            <a:avLst/>
          </a:prstGeom>
          <a:solidFill>
            <a:schemeClr val="accent1"/>
          </a:solidFill>
          <a:ln w="9525" cap="flat" cmpd="sng" algn="ctr">
            <a:solidFill>
              <a:schemeClr val="tx1"/>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r>
              <a:rPr kumimoji="0" lang="en-US" altLang="zh-CN"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38%</a:t>
            </a:r>
            <a:endParaRPr kumimoji="0" lang="zh-CN"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矩形 5"/>
          <p:cNvSpPr/>
          <p:nvPr/>
        </p:nvSpPr>
        <p:spPr bwMode="auto">
          <a:xfrm>
            <a:off x="5436096" y="5229200"/>
            <a:ext cx="1080120" cy="504056"/>
          </a:xfrm>
          <a:prstGeom prst="rect">
            <a:avLst/>
          </a:prstGeom>
          <a:solidFill>
            <a:schemeClr val="accent1"/>
          </a:solidFill>
          <a:ln w="9525" cap="flat" cmpd="sng" algn="ctr">
            <a:solidFill>
              <a:schemeClr val="tx1"/>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r>
              <a:rPr kumimoji="0" lang="en-US" altLang="zh-CN"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-12.8%</a:t>
            </a:r>
            <a:endParaRPr kumimoji="0" lang="zh-CN"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矩形 6"/>
          <p:cNvSpPr/>
          <p:nvPr/>
        </p:nvSpPr>
        <p:spPr bwMode="auto">
          <a:xfrm>
            <a:off x="6876256" y="5229200"/>
            <a:ext cx="1080120" cy="504056"/>
          </a:xfrm>
          <a:prstGeom prst="rect">
            <a:avLst/>
          </a:prstGeom>
          <a:solidFill>
            <a:schemeClr val="accent1"/>
          </a:solidFill>
          <a:ln w="9525" cap="flat" cmpd="sng" algn="ctr">
            <a:solidFill>
              <a:schemeClr val="tx1"/>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r>
              <a:rPr kumimoji="0" lang="en-US" altLang="zh-CN"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-11.4%</a:t>
            </a:r>
            <a:endParaRPr kumimoji="0" lang="zh-CN"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箭头: 下 7"/>
          <p:cNvSpPr/>
          <p:nvPr/>
        </p:nvSpPr>
        <p:spPr bwMode="auto">
          <a:xfrm>
            <a:off x="2699792" y="4725144"/>
            <a:ext cx="216024" cy="504056"/>
          </a:xfrm>
          <a:prstGeom prst="downArrow">
            <a:avLst/>
          </a:prstGeom>
          <a:solidFill>
            <a:schemeClr val="accent1"/>
          </a:solidFill>
          <a:ln w="9525" cap="flat" cmpd="sng" algn="ctr">
            <a:solidFill>
              <a:schemeClr val="tx1"/>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Tahoma" panose="020B0604030504040204" pitchFamily="34" charset="0"/>
            </a:endParaRPr>
          </a:p>
        </p:txBody>
      </p:sp>
      <p:sp>
        <p:nvSpPr>
          <p:cNvPr id="10" name="箭头: 下 9"/>
          <p:cNvSpPr/>
          <p:nvPr/>
        </p:nvSpPr>
        <p:spPr bwMode="auto">
          <a:xfrm>
            <a:off x="4247964" y="4725144"/>
            <a:ext cx="216024" cy="504056"/>
          </a:xfrm>
          <a:prstGeom prst="downArrow">
            <a:avLst/>
          </a:prstGeom>
          <a:solidFill>
            <a:schemeClr val="accent1"/>
          </a:solidFill>
          <a:ln w="9525" cap="flat" cmpd="sng" algn="ctr">
            <a:solidFill>
              <a:schemeClr val="tx1"/>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Tahoma" panose="020B0604030504040204" pitchFamily="34" charset="0"/>
            </a:endParaRPr>
          </a:p>
        </p:txBody>
      </p:sp>
      <p:sp>
        <p:nvSpPr>
          <p:cNvPr id="11" name="箭头: 下 10"/>
          <p:cNvSpPr/>
          <p:nvPr/>
        </p:nvSpPr>
        <p:spPr bwMode="auto">
          <a:xfrm>
            <a:off x="5922150" y="4725144"/>
            <a:ext cx="216024" cy="504056"/>
          </a:xfrm>
          <a:prstGeom prst="downArrow">
            <a:avLst/>
          </a:prstGeom>
          <a:solidFill>
            <a:schemeClr val="accent1"/>
          </a:solidFill>
          <a:ln w="9525" cap="flat" cmpd="sng" algn="ctr">
            <a:solidFill>
              <a:schemeClr val="tx1"/>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Tahoma" panose="020B0604030504040204" pitchFamily="34" charset="0"/>
            </a:endParaRPr>
          </a:p>
        </p:txBody>
      </p:sp>
      <p:sp>
        <p:nvSpPr>
          <p:cNvPr id="12" name="箭头: 下 11"/>
          <p:cNvSpPr/>
          <p:nvPr/>
        </p:nvSpPr>
        <p:spPr bwMode="auto">
          <a:xfrm>
            <a:off x="7308304" y="4725144"/>
            <a:ext cx="216024" cy="504056"/>
          </a:xfrm>
          <a:prstGeom prst="downArrow">
            <a:avLst/>
          </a:prstGeom>
          <a:solidFill>
            <a:schemeClr val="accent1"/>
          </a:solidFill>
          <a:ln w="9525" cap="flat" cmpd="sng" algn="ctr">
            <a:solidFill>
              <a:schemeClr val="tx1"/>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Tahoma" panose="020B0604030504040204" pitchFamily="34" charset="0"/>
            </a:endParaRPr>
          </a:p>
        </p:txBody>
      </p:sp>
      <p:sp>
        <p:nvSpPr>
          <p:cNvPr id="13" name="椭圆 12"/>
          <p:cNvSpPr/>
          <p:nvPr/>
        </p:nvSpPr>
        <p:spPr bwMode="auto">
          <a:xfrm>
            <a:off x="4139952" y="2924944"/>
            <a:ext cx="360040" cy="288032"/>
          </a:xfrm>
          <a:prstGeom prst="ellipse">
            <a:avLst/>
          </a:prstGeom>
          <a:noFill/>
          <a:ln w="28575" cap="flat" cmpd="sng" algn="ctr">
            <a:solidFill>
              <a:srgbClr val="FF0000"/>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Tahoma" panose="020B0604030504040204" pitchFamily="34" charset="0"/>
            </a:endParaRPr>
          </a:p>
        </p:txBody>
      </p:sp>
      <p:cxnSp>
        <p:nvCxnSpPr>
          <p:cNvPr id="15" name="直接箭头连接符 14"/>
          <p:cNvCxnSpPr>
            <a:stCxn id="13" idx="7"/>
          </p:cNvCxnSpPr>
          <p:nvPr/>
        </p:nvCxnSpPr>
        <p:spPr bwMode="auto">
          <a:xfrm flipV="1">
            <a:off x="4447265" y="1772816"/>
            <a:ext cx="16723" cy="1194309"/>
          </a:xfrm>
          <a:prstGeom prst="straightConnector1">
            <a:avLst/>
          </a:prstGeom>
          <a:solidFill>
            <a:schemeClr val="accent1"/>
          </a:solidFill>
          <a:ln w="9525" cap="flat" cmpd="sng" algn="ctr">
            <a:solidFill>
              <a:srgbClr val="FF0000"/>
            </a:solidFill>
            <a:prstDash val="solid"/>
            <a:miter lim="800000"/>
            <a:headEnd type="none" w="med" len="med"/>
            <a:tailEnd type="triangle"/>
          </a:ln>
        </p:spPr>
      </p:cxnSp>
      <p:sp>
        <p:nvSpPr>
          <p:cNvPr id="16" name="TextShape 1"/>
          <p:cNvSpPr txBox="1"/>
          <p:nvPr/>
        </p:nvSpPr>
        <p:spPr>
          <a:xfrm>
            <a:off x="2474767" y="1282740"/>
            <a:ext cx="4194466" cy="490076"/>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a:lstStyle/>
          <a:p>
            <a:r>
              <a:rPr lang="en-US" altLang="zh-CN"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4500~5500m  </a:t>
            </a:r>
            <a:r>
              <a:rPr lang="zh-CN" altLang="en-US"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区域，融雪滞后</a:t>
            </a:r>
            <a:endParaRPr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animBg="1"/>
      <p:bldP spid="12" grpId="0" animBg="1"/>
      <p:bldP spid="13"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1219200" y="381000"/>
            <a:ext cx="6934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ahoma" panose="020B0604030504040204" pitchFamily="34" charset="0"/>
              </a:defRPr>
            </a:lvl1pPr>
            <a:lvl2pPr marL="742950" indent="-285750">
              <a:defRPr sz="2400" b="1">
                <a:solidFill>
                  <a:schemeClr val="tx1"/>
                </a:solidFill>
                <a:latin typeface="Tahoma" panose="020B0604030504040204" pitchFamily="34" charset="0"/>
              </a:defRPr>
            </a:lvl2pPr>
            <a:lvl3pPr marL="1143000" indent="-228600">
              <a:defRPr sz="2400" b="1">
                <a:solidFill>
                  <a:schemeClr val="tx1"/>
                </a:solidFill>
                <a:latin typeface="Tahoma" panose="020B0604030504040204" pitchFamily="34" charset="0"/>
              </a:defRPr>
            </a:lvl3pPr>
            <a:lvl4pPr marL="1600200" indent="-228600">
              <a:defRPr sz="2400" b="1">
                <a:solidFill>
                  <a:schemeClr val="tx1"/>
                </a:solidFill>
                <a:latin typeface="Tahoma" panose="020B0604030504040204" pitchFamily="34" charset="0"/>
              </a:defRPr>
            </a:lvl4pPr>
            <a:lvl5pPr marL="2057400" indent="-22860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eaLnBrk="1" hangingPunct="1">
              <a:lnSpc>
                <a:spcPct val="150000"/>
              </a:lnSpc>
              <a:spcAft>
                <a:spcPct val="30000"/>
              </a:spcAft>
              <a:buFont typeface="Wingdings" panose="05000000000000000000" pitchFamily="2" charset="2"/>
              <a:buNone/>
            </a:pPr>
            <a:endParaRPr lang="en-US" altLang="zh-CN" sz="3200" dirty="0">
              <a:solidFill>
                <a:schemeClr val="hlink"/>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0" name="灯片编号占位符 4"/>
          <p:cNvSpPr txBox="1"/>
          <p:nvPr/>
        </p:nvSpPr>
        <p:spPr>
          <a:xfrm>
            <a:off x="8604448" y="6597352"/>
            <a:ext cx="678000" cy="320040"/>
          </a:xfrm>
          <a:prstGeom prst="rect">
            <a:avLst/>
          </a:prstGeom>
          <a:noFill/>
        </p:spPr>
        <p:txBody>
          <a:bodyPr/>
          <a:lstStyle>
            <a:defPPr>
              <a:defRPr lang="zh-CN"/>
            </a:defPPr>
            <a:lvl1pPr marL="0" algn="l" defTabSz="914400" rtl="0" eaLnBrk="1" latinLnBrk="0" hangingPunct="1">
              <a:defRPr sz="2400" b="1" kern="1200">
                <a:solidFill>
                  <a:schemeClr val="tx1"/>
                </a:solidFill>
                <a:latin typeface="Tahoma" panose="020B0604030504040204" pitchFamily="34" charset="0"/>
                <a:ea typeface="+mn-ea"/>
                <a:cs typeface="+mn-cs"/>
              </a:defRPr>
            </a:lvl1pPr>
            <a:lvl2pPr marL="742950" indent="-285750" algn="l" defTabSz="914400" rtl="0" eaLnBrk="1" latinLnBrk="0" hangingPunct="1">
              <a:defRPr sz="2400" b="1" kern="1200">
                <a:solidFill>
                  <a:schemeClr val="tx1"/>
                </a:solidFill>
                <a:latin typeface="Tahoma" panose="020B0604030504040204" pitchFamily="34" charset="0"/>
                <a:ea typeface="+mn-ea"/>
                <a:cs typeface="+mn-cs"/>
              </a:defRPr>
            </a:lvl2pPr>
            <a:lvl3pPr marL="1143000" indent="-228600" algn="l" defTabSz="914400" rtl="0" eaLnBrk="1" latinLnBrk="0" hangingPunct="1">
              <a:defRPr sz="2400" b="1" kern="1200">
                <a:solidFill>
                  <a:schemeClr val="tx1"/>
                </a:solidFill>
                <a:latin typeface="Tahoma" panose="020B0604030504040204" pitchFamily="34" charset="0"/>
                <a:ea typeface="+mn-ea"/>
                <a:cs typeface="+mn-cs"/>
              </a:defRPr>
            </a:lvl3pPr>
            <a:lvl4pPr marL="1600200" indent="-228600" algn="l" defTabSz="914400" rtl="0" eaLnBrk="1" latinLnBrk="0" hangingPunct="1">
              <a:defRPr sz="2400" b="1" kern="1200">
                <a:solidFill>
                  <a:schemeClr val="tx1"/>
                </a:solidFill>
                <a:latin typeface="Tahoma" panose="020B0604030504040204" pitchFamily="34" charset="0"/>
                <a:ea typeface="+mn-ea"/>
                <a:cs typeface="+mn-cs"/>
              </a:defRPr>
            </a:lvl4pPr>
            <a:lvl5pPr marL="2057400" indent="-228600" algn="l" defTabSz="914400" rtl="0" eaLnBrk="1" latinLnBrk="0" hangingPunct="1">
              <a:defRPr sz="2400" b="1"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9pPr>
          </a:lstStyle>
          <a:p>
            <a:r>
              <a:rPr lang="en-US" altLang="zh-CN" sz="1400" b="0" dirty="0">
                <a:latin typeface="Times New Roman" panose="02020603050405020304" pitchFamily="18" charset="0"/>
                <a:cs typeface="Times New Roman" panose="02020603050405020304" pitchFamily="18" charset="0"/>
              </a:rPr>
              <a:t>15/32</a:t>
            </a:r>
            <a:endParaRPr lang="zh-CN" altLang="fr-FR" sz="1400" b="0" dirty="0">
              <a:latin typeface="Times New Roman" panose="02020603050405020304" pitchFamily="18" charset="0"/>
              <a:cs typeface="Times New Roman" panose="02020603050405020304" pitchFamily="18" charset="0"/>
            </a:endParaRPr>
          </a:p>
        </p:txBody>
      </p:sp>
      <p:pic>
        <p:nvPicPr>
          <p:cNvPr id="14" name="图片 13" descr="E:\paper\RSD application\snow storage spatial distribution\SNOW Storage.jpg"/>
          <p:cNvPicPr/>
          <p:nvPr/>
        </p:nvPicPr>
        <p:blipFill rotWithShape="1">
          <a:blip r:embed="rId1">
            <a:extLst>
              <a:ext uri="{28A0092B-C50C-407E-A947-70E740481C1C}">
                <a14:useLocalDpi xmlns:a14="http://schemas.microsoft.com/office/drawing/2010/main" val="0"/>
              </a:ext>
            </a:extLst>
          </a:blip>
          <a:srcRect l="31219" t="2026" r="1810" b="57662"/>
          <a:stretch>
            <a:fillRect/>
          </a:stretch>
        </p:blipFill>
        <p:spPr bwMode="auto">
          <a:xfrm>
            <a:off x="1301793" y="1556792"/>
            <a:ext cx="3104487" cy="2962095"/>
          </a:xfrm>
          <a:prstGeom prst="rect">
            <a:avLst/>
          </a:prstGeom>
          <a:noFill/>
          <a:ln>
            <a:noFill/>
          </a:ln>
        </p:spPr>
      </p:pic>
      <p:grpSp>
        <p:nvGrpSpPr>
          <p:cNvPr id="8" name="组合 7"/>
          <p:cNvGrpSpPr/>
          <p:nvPr/>
        </p:nvGrpSpPr>
        <p:grpSpPr>
          <a:xfrm>
            <a:off x="2023548" y="2485834"/>
            <a:ext cx="2044396" cy="583126"/>
            <a:chOff x="2023548" y="2676024"/>
            <a:chExt cx="2044396" cy="583126"/>
          </a:xfrm>
        </p:grpSpPr>
        <p:sp>
          <p:nvSpPr>
            <p:cNvPr id="2" name="椭圆 1"/>
            <p:cNvSpPr/>
            <p:nvPr/>
          </p:nvSpPr>
          <p:spPr bwMode="auto">
            <a:xfrm>
              <a:off x="2195736" y="2729260"/>
              <a:ext cx="288032" cy="216024"/>
            </a:xfrm>
            <a:prstGeom prst="ellipse">
              <a:avLst/>
            </a:prstGeom>
            <a:noFill/>
            <a:ln w="12700" cap="flat" cmpd="sng" algn="ctr">
              <a:solidFill>
                <a:srgbClr val="FF0000"/>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Tahoma" panose="020B0604030504040204" pitchFamily="34" charset="0"/>
              </a:endParaRPr>
            </a:p>
          </p:txBody>
        </p:sp>
        <p:sp>
          <p:nvSpPr>
            <p:cNvPr id="17" name="椭圆 16"/>
            <p:cNvSpPr/>
            <p:nvPr/>
          </p:nvSpPr>
          <p:spPr bwMode="auto">
            <a:xfrm>
              <a:off x="3779912" y="2729260"/>
              <a:ext cx="288032" cy="216024"/>
            </a:xfrm>
            <a:prstGeom prst="ellipse">
              <a:avLst/>
            </a:prstGeom>
            <a:noFill/>
            <a:ln w="12700" cap="flat" cmpd="sng" algn="ctr">
              <a:solidFill>
                <a:srgbClr val="FF0000"/>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Tahoma" panose="020B0604030504040204" pitchFamily="34" charset="0"/>
              </a:endParaRPr>
            </a:p>
          </p:txBody>
        </p:sp>
        <p:sp>
          <p:nvSpPr>
            <p:cNvPr id="4" name="椭圆 3"/>
            <p:cNvSpPr/>
            <p:nvPr/>
          </p:nvSpPr>
          <p:spPr bwMode="auto">
            <a:xfrm rot="2700000">
              <a:off x="1789522" y="2917112"/>
              <a:ext cx="576064" cy="108012"/>
            </a:xfrm>
            <a:prstGeom prst="ellipse">
              <a:avLst/>
            </a:prstGeom>
            <a:noFill/>
            <a:ln w="12700" cap="flat" cmpd="sng" algn="ctr">
              <a:solidFill>
                <a:srgbClr val="FF0000"/>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Tahoma" panose="020B0604030504040204" pitchFamily="34" charset="0"/>
              </a:endParaRPr>
            </a:p>
          </p:txBody>
        </p:sp>
        <p:sp>
          <p:nvSpPr>
            <p:cNvPr id="18" name="椭圆 17"/>
            <p:cNvSpPr/>
            <p:nvPr/>
          </p:nvSpPr>
          <p:spPr bwMode="auto">
            <a:xfrm rot="2700000">
              <a:off x="3394039" y="2910050"/>
              <a:ext cx="576064" cy="108012"/>
            </a:xfrm>
            <a:prstGeom prst="ellipse">
              <a:avLst/>
            </a:prstGeom>
            <a:noFill/>
            <a:ln w="12700" cap="flat" cmpd="sng" algn="ctr">
              <a:solidFill>
                <a:srgbClr val="FF0000"/>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Tahoma" panose="020B0604030504040204" pitchFamily="34" charset="0"/>
              </a:endParaRPr>
            </a:p>
          </p:txBody>
        </p:sp>
      </p:grpSp>
      <p:pic>
        <p:nvPicPr>
          <p:cNvPr id="23" name="图片 22" descr="E:\paper\RSD application\snow storage spatial distribution\SNOW Storage.jpg"/>
          <p:cNvPicPr/>
          <p:nvPr/>
        </p:nvPicPr>
        <p:blipFill rotWithShape="1">
          <a:blip r:embed="rId1">
            <a:extLst>
              <a:ext uri="{28A0092B-C50C-407E-A947-70E740481C1C}">
                <a14:useLocalDpi xmlns:a14="http://schemas.microsoft.com/office/drawing/2010/main" val="0"/>
              </a:ext>
            </a:extLst>
          </a:blip>
          <a:srcRect l="7992" t="3972" r="71935" b="60563"/>
          <a:stretch>
            <a:fillRect/>
          </a:stretch>
        </p:blipFill>
        <p:spPr bwMode="auto">
          <a:xfrm>
            <a:off x="419767" y="1556793"/>
            <a:ext cx="908376" cy="2623572"/>
          </a:xfrm>
          <a:prstGeom prst="rect">
            <a:avLst/>
          </a:prstGeom>
          <a:noFill/>
          <a:ln>
            <a:noFill/>
          </a:ln>
        </p:spPr>
      </p:pic>
      <p:grpSp>
        <p:nvGrpSpPr>
          <p:cNvPr id="15" name="组合 14"/>
          <p:cNvGrpSpPr/>
          <p:nvPr/>
        </p:nvGrpSpPr>
        <p:grpSpPr>
          <a:xfrm>
            <a:off x="107505" y="2060848"/>
            <a:ext cx="8753673" cy="4704290"/>
            <a:chOff x="107505" y="2060848"/>
            <a:chExt cx="8753673" cy="4704290"/>
          </a:xfrm>
        </p:grpSpPr>
        <p:sp>
          <p:nvSpPr>
            <p:cNvPr id="29" name="右箭头 28"/>
            <p:cNvSpPr/>
            <p:nvPr/>
          </p:nvSpPr>
          <p:spPr bwMode="auto">
            <a:xfrm rot="5400000">
              <a:off x="323893" y="3212612"/>
              <a:ext cx="2375535" cy="72008"/>
            </a:xfrm>
            <a:prstGeom prst="rightArrow">
              <a:avLst/>
            </a:prstGeom>
            <a:solidFill>
              <a:srgbClr val="FF0000"/>
            </a:solidFill>
            <a:ln w="9525" cap="flat" cmpd="sng" algn="ctr">
              <a:solidFill>
                <a:srgbClr val="FF0000"/>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Tahoma" panose="020B0604030504040204" pitchFamily="34" charset="0"/>
              </a:endParaRPr>
            </a:p>
          </p:txBody>
        </p:sp>
        <p:pic>
          <p:nvPicPr>
            <p:cNvPr id="31" name="图片 30" descr="E:\paper\RSD application\temperature\temperature.jpg"/>
            <p:cNvPicPr/>
            <p:nvPr/>
          </p:nvPicPr>
          <p:blipFill rotWithShape="1">
            <a:blip r:embed="rId2">
              <a:extLst>
                <a:ext uri="{28A0092B-C50C-407E-A947-70E740481C1C}">
                  <a14:useLocalDpi xmlns:a14="http://schemas.microsoft.com/office/drawing/2010/main" val="0"/>
                </a:ext>
              </a:extLst>
            </a:blip>
            <a:srcRect l="28152" t="2017" b="72183"/>
            <a:stretch>
              <a:fillRect/>
            </a:stretch>
          </p:blipFill>
          <p:spPr bwMode="auto">
            <a:xfrm>
              <a:off x="3173205" y="4444150"/>
              <a:ext cx="3534771" cy="2320988"/>
            </a:xfrm>
            <a:prstGeom prst="rect">
              <a:avLst/>
            </a:prstGeom>
            <a:noFill/>
            <a:ln>
              <a:noFill/>
            </a:ln>
          </p:spPr>
        </p:pic>
        <p:sp>
          <p:nvSpPr>
            <p:cNvPr id="34" name="CustomShape 3"/>
            <p:cNvSpPr/>
            <p:nvPr/>
          </p:nvSpPr>
          <p:spPr>
            <a:xfrm>
              <a:off x="6547369" y="4518887"/>
              <a:ext cx="2313809" cy="1800200"/>
            </a:xfrm>
            <a:prstGeom prst="rect">
              <a:avLst/>
            </a:prstGeom>
          </p:spPr>
          <p:txBody>
            <a:bodyPr/>
            <a:lstStyle/>
            <a:p>
              <a:pPr>
                <a:lnSpc>
                  <a:spcPct val="125000"/>
                </a:lnSpc>
              </a:pPr>
              <a:r>
                <a:rPr lang="zh-CN" altLang="en-US" sz="1600" dirty="0">
                  <a:solidFill>
                    <a:srgbClr val="0070C0"/>
                  </a:solidFill>
                  <a:latin typeface="Times New Roman" panose="02020603050405020304" pitchFamily="18" charset="0"/>
                  <a:ea typeface="黑体" panose="02010609060101010101" pitchFamily="49" charset="-122"/>
                  <a:cs typeface="Times New Roman" panose="02020603050405020304" pitchFamily="18" charset="0"/>
                </a:rPr>
                <a:t>温度变化</a:t>
              </a:r>
              <a:endParaRPr lang="en-US" altLang="zh-CN" sz="1600" dirty="0">
                <a:solidFill>
                  <a:srgbClr val="0070C0"/>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25000"/>
                </a:lnSpc>
              </a:pPr>
              <a:r>
                <a:rPr lang="en-US" altLang="zh-CN"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3600-5000m: </a:t>
              </a:r>
              <a:r>
                <a:rPr lang="zh-CN" altLang="en-US"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无差异</a:t>
              </a:r>
              <a:endParaRPr lang="en-US" altLang="zh-CN"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25000"/>
                </a:lnSpc>
              </a:pPr>
              <a:r>
                <a:rPr lang="en-US" altLang="zh-CN"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5000-5700m: 1.1</a:t>
              </a:r>
              <a:r>
                <a:rPr lang="zh-CN" altLang="en-US"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 ℃</a:t>
              </a:r>
              <a:endParaRPr lang="en-US" altLang="zh-CN"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25000"/>
                </a:lnSpc>
              </a:pPr>
              <a:endParaRPr lang="en-US" altLang="zh-CN"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25000"/>
                </a:lnSpc>
              </a:pPr>
              <a:endParaRPr lang="en-US" altLang="zh-CN"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25000"/>
                </a:lnSpc>
              </a:pPr>
              <a:endParaRPr lang="en-US" altLang="zh-CN"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sz="1600" dirty="0">
                <a:solidFill>
                  <a:schemeClr val="bg2"/>
                </a:solidFill>
                <a:latin typeface="Times New Roman" panose="02020603050405020304" pitchFamily="18" charset="0"/>
                <a:ea typeface="宋体" panose="02010600030101010101" pitchFamily="2" charset="-122"/>
                <a:cs typeface="Times New Roman" panose="02020603050405020304" pitchFamily="18" charset="0"/>
              </a:endParaRPr>
            </a:p>
            <a:p>
              <a:pPr>
                <a:spcBef>
                  <a:spcPts val="1200"/>
                </a:spcBef>
              </a:pPr>
              <a:endParaRPr lang="en-US" altLang="zh-CN" sz="1600" dirty="0">
                <a:solidFill>
                  <a:schemeClr val="bg2"/>
                </a:solidFill>
                <a:latin typeface="Times New Roman" panose="02020603050405020304" pitchFamily="18" charset="0"/>
                <a:ea typeface="宋体" panose="02010600030101010101" pitchFamily="2" charset="-122"/>
                <a:cs typeface="Times New Roman" panose="02020603050405020304" pitchFamily="18" charset="0"/>
              </a:endParaRPr>
            </a:p>
            <a:p>
              <a:pPr>
                <a:spcBef>
                  <a:spcPts val="1200"/>
                </a:spcBef>
              </a:pPr>
              <a:endParaRPr lang="en-US" altLang="zh-CN" sz="1600" dirty="0">
                <a:solidFill>
                  <a:schemeClr val="bg2"/>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0" name="CustomShape 3"/>
            <p:cNvSpPr/>
            <p:nvPr/>
          </p:nvSpPr>
          <p:spPr>
            <a:xfrm>
              <a:off x="107505" y="4509120"/>
              <a:ext cx="3332708" cy="2016224"/>
            </a:xfrm>
            <a:prstGeom prst="rect">
              <a:avLst/>
            </a:prstGeom>
          </p:spPr>
          <p:txBody>
            <a:bodyPr/>
            <a:lstStyle/>
            <a:p>
              <a:pPr>
                <a:lnSpc>
                  <a:spcPct val="125000"/>
                </a:lnSpc>
              </a:pPr>
              <a:r>
                <a:rPr lang="zh-CN" altLang="en-US" sz="1600" dirty="0">
                  <a:solidFill>
                    <a:srgbClr val="0070C0"/>
                  </a:solidFill>
                  <a:latin typeface="Times New Roman" panose="02020603050405020304" pitchFamily="18" charset="0"/>
                  <a:ea typeface="黑体" panose="02010609060101010101" pitchFamily="49" charset="-122"/>
                  <a:cs typeface="Times New Roman" panose="02020603050405020304" pitchFamily="18" charset="0"/>
                </a:rPr>
                <a:t>积雪量变化</a:t>
              </a:r>
              <a:r>
                <a:rPr lang="en-US" altLang="zh-CN" sz="1600" dirty="0">
                  <a:solidFill>
                    <a:srgbClr val="0070C0"/>
                  </a:solidFill>
                  <a:latin typeface="Times New Roman" panose="02020603050405020304" pitchFamily="18" charset="0"/>
                  <a:ea typeface="黑体" panose="02010609060101010101" pitchFamily="49" charset="-122"/>
                  <a:cs typeface="Times New Roman" panose="02020603050405020304" pitchFamily="18" charset="0"/>
                </a:rPr>
                <a:t>:</a:t>
              </a:r>
              <a:endParaRPr lang="en-US" altLang="zh-CN" sz="1600" dirty="0">
                <a:solidFill>
                  <a:srgbClr val="0070C0"/>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25000"/>
                </a:lnSpc>
              </a:pPr>
              <a:r>
                <a:rPr lang="en-US" altLang="zh-CN"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4300-5000m</a:t>
              </a:r>
              <a:r>
                <a:rPr lang="zh-CN" altLang="en-US"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52%,</a:t>
              </a:r>
              <a:endParaRPr lang="en-US" altLang="zh-CN"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25000"/>
                </a:lnSpc>
              </a:pPr>
              <a:r>
                <a:rPr lang="en-US" altLang="zh-CN"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 &gt;5000m</a:t>
              </a:r>
              <a:r>
                <a:rPr lang="zh-CN" altLang="en-US"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-41%</a:t>
              </a:r>
              <a:endParaRPr lang="en-US" altLang="zh-CN"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25000"/>
                </a:lnSpc>
              </a:pPr>
              <a:r>
                <a:rPr lang="zh-CN" altLang="en-US" sz="1600" dirty="0">
                  <a:solidFill>
                    <a:srgbClr val="0070C0"/>
                  </a:solidFill>
                  <a:latin typeface="Times New Roman" panose="02020603050405020304" pitchFamily="18" charset="0"/>
                  <a:ea typeface="黑体" panose="02010609060101010101" pitchFamily="49" charset="-122"/>
                  <a:cs typeface="Times New Roman" panose="02020603050405020304" pitchFamily="18" charset="0"/>
                </a:rPr>
                <a:t>积雪面积变化：</a:t>
              </a:r>
              <a:endParaRPr lang="en-US" altLang="zh-CN" sz="1600" dirty="0">
                <a:solidFill>
                  <a:srgbClr val="0070C0"/>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25000"/>
                </a:lnSpc>
              </a:pPr>
              <a:r>
                <a:rPr lang="en-US" altLang="zh-CN"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&gt;0mm</a:t>
              </a:r>
              <a:r>
                <a:rPr lang="zh-CN" altLang="en-US"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17.1% , &gt;5mm:-37.1%,</a:t>
              </a:r>
              <a:endParaRPr lang="en-US" altLang="zh-CN"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25000"/>
                </a:lnSpc>
              </a:pPr>
              <a:r>
                <a:rPr lang="en-US" altLang="zh-CN"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&gt;10mm:-46%,  &gt;15mm</a:t>
              </a:r>
              <a:r>
                <a:rPr lang="zh-CN" altLang="en-US"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-47%</a:t>
              </a:r>
              <a:endParaRPr lang="en-US" altLang="zh-CN"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endParaRPr>
            </a:p>
            <a:p>
              <a:pPr>
                <a:spcBef>
                  <a:spcPts val="1200"/>
                </a:spcBef>
              </a:pPr>
              <a:endParaRPr lang="en-US" altLang="zh-CN" dirty="0">
                <a:solidFill>
                  <a:schemeClr val="bg2"/>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25000"/>
                </a:lnSpc>
              </a:pPr>
              <a:endParaRPr lang="en-US" altLang="zh-CN" dirty="0">
                <a:solidFill>
                  <a:schemeClr val="bg2"/>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25000"/>
                </a:lnSpc>
              </a:pPr>
              <a:endParaRPr lang="en-US" altLang="zh-CN" dirty="0">
                <a:solidFill>
                  <a:schemeClr val="bg2"/>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25000"/>
                </a:lnSpc>
              </a:pPr>
              <a:endParaRPr lang="en-US" altLang="zh-CN" dirty="0">
                <a:solidFill>
                  <a:schemeClr val="bg2"/>
                </a:solidFill>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a:solidFill>
                  <a:schemeClr val="bg2"/>
                </a:solidFill>
                <a:latin typeface="Times New Roman" panose="02020603050405020304" pitchFamily="18" charset="0"/>
                <a:ea typeface="宋体" panose="02010600030101010101" pitchFamily="2" charset="-122"/>
                <a:cs typeface="Times New Roman" panose="02020603050405020304" pitchFamily="18" charset="0"/>
              </a:endParaRPr>
            </a:p>
            <a:p>
              <a:pPr>
                <a:spcBef>
                  <a:spcPts val="1200"/>
                </a:spcBef>
              </a:pPr>
              <a:endParaRPr lang="en-US" altLang="zh-CN" dirty="0">
                <a:solidFill>
                  <a:schemeClr val="bg2"/>
                </a:solidFill>
                <a:latin typeface="Times New Roman" panose="02020603050405020304" pitchFamily="18" charset="0"/>
                <a:ea typeface="宋体" panose="02010600030101010101" pitchFamily="2" charset="-122"/>
                <a:cs typeface="Times New Roman" panose="02020603050405020304" pitchFamily="18" charset="0"/>
              </a:endParaRPr>
            </a:p>
            <a:p>
              <a:pPr>
                <a:spcBef>
                  <a:spcPts val="1200"/>
                </a:spcBef>
              </a:pPr>
              <a:endParaRPr lang="en-US" altLang="zh-CN" dirty="0">
                <a:solidFill>
                  <a:schemeClr val="bg2"/>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矩形 12"/>
            <p:cNvSpPr/>
            <p:nvPr/>
          </p:nvSpPr>
          <p:spPr bwMode="auto">
            <a:xfrm>
              <a:off x="107505" y="4509120"/>
              <a:ext cx="8352928" cy="2248252"/>
            </a:xfrm>
            <a:prstGeom prst="rect">
              <a:avLst/>
            </a:prstGeom>
            <a:noFill/>
            <a:ln w="19050" cap="flat" cmpd="sng" algn="ctr">
              <a:solidFill>
                <a:srgbClr val="00B050"/>
              </a:solidFill>
              <a:prstDash val="dash"/>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Tahoma" panose="020B0604030504040204" pitchFamily="34" charset="0"/>
              </a:endParaRPr>
            </a:p>
          </p:txBody>
        </p:sp>
      </p:grpSp>
      <p:grpSp>
        <p:nvGrpSpPr>
          <p:cNvPr id="5" name="组合 4"/>
          <p:cNvGrpSpPr/>
          <p:nvPr/>
        </p:nvGrpSpPr>
        <p:grpSpPr>
          <a:xfrm>
            <a:off x="2123728" y="1268760"/>
            <a:ext cx="7241956" cy="3175390"/>
            <a:chOff x="2123728" y="1268760"/>
            <a:chExt cx="7241956" cy="3175390"/>
          </a:xfrm>
        </p:grpSpPr>
        <p:grpSp>
          <p:nvGrpSpPr>
            <p:cNvPr id="11" name="组合 10"/>
            <p:cNvGrpSpPr/>
            <p:nvPr/>
          </p:nvGrpSpPr>
          <p:grpSpPr>
            <a:xfrm>
              <a:off x="2123728" y="1268760"/>
              <a:ext cx="7241956" cy="3175390"/>
              <a:chOff x="2123728" y="1268760"/>
              <a:chExt cx="7241956" cy="3175390"/>
            </a:xfrm>
          </p:grpSpPr>
          <p:grpSp>
            <p:nvGrpSpPr>
              <p:cNvPr id="9" name="组合 8"/>
              <p:cNvGrpSpPr/>
              <p:nvPr/>
            </p:nvGrpSpPr>
            <p:grpSpPr>
              <a:xfrm>
                <a:off x="2123728" y="1268760"/>
                <a:ext cx="7241956" cy="2984098"/>
                <a:chOff x="2123728" y="1268760"/>
                <a:chExt cx="7241956" cy="2984098"/>
              </a:xfrm>
            </p:grpSpPr>
            <p:sp>
              <p:nvSpPr>
                <p:cNvPr id="24" name="CustomShape 3"/>
                <p:cNvSpPr/>
                <p:nvPr/>
              </p:nvSpPr>
              <p:spPr>
                <a:xfrm>
                  <a:off x="4464496" y="1268760"/>
                  <a:ext cx="4860032" cy="463818"/>
                </a:xfrm>
                <a:prstGeom prst="rect">
                  <a:avLst/>
                </a:prstGeom>
              </p:spPr>
              <p:txBody>
                <a:bodyPr/>
                <a:lstStyle/>
                <a:p>
                  <a:pPr>
                    <a:lnSpc>
                      <a:spcPct val="125000"/>
                    </a:lnSpc>
                  </a:pPr>
                  <a:r>
                    <a:rPr lang="zh-CN" altLang="en-US"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积雪</a:t>
                  </a:r>
                  <a:r>
                    <a:rPr lang="en-US" altLang="zh-CN"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5000-5700m</a:t>
                  </a:r>
                  <a:r>
                    <a:rPr lang="zh-CN" altLang="en-US"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-10%</a:t>
                  </a:r>
                  <a:r>
                    <a:rPr lang="zh-CN" altLang="en-US"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6400m</a:t>
                  </a:r>
                  <a:r>
                    <a:rPr lang="zh-CN" altLang="en-US"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以上：</a:t>
                  </a:r>
                  <a:r>
                    <a:rPr lang="en-US" altLang="zh-CN"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12%</a:t>
                  </a:r>
                  <a:endParaRPr lang="en-US" altLang="zh-CN" dirty="0">
                    <a:solidFill>
                      <a:schemeClr val="bg2"/>
                    </a:solidFill>
                    <a:latin typeface="Times New Roman" panose="02020603050405020304" pitchFamily="18" charset="0"/>
                    <a:ea typeface="黑体" panose="02010609060101010101" pitchFamily="49" charset="-122"/>
                    <a:cs typeface="Times New Roman" panose="02020603050405020304" pitchFamily="18" charset="0"/>
                  </a:endParaRPr>
                </a:p>
                <a:p>
                  <a:pPr>
                    <a:spcBef>
                      <a:spcPts val="1200"/>
                    </a:spcBef>
                  </a:pPr>
                  <a:endParaRPr lang="en-US" altLang="zh-CN" dirty="0">
                    <a:solidFill>
                      <a:schemeClr val="bg2"/>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25000"/>
                    </a:lnSpc>
                  </a:pPr>
                  <a:endParaRPr lang="en-US" altLang="zh-CN" dirty="0">
                    <a:solidFill>
                      <a:schemeClr val="bg2"/>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25000"/>
                    </a:lnSpc>
                  </a:pPr>
                  <a:endParaRPr lang="en-US" altLang="zh-CN" dirty="0">
                    <a:solidFill>
                      <a:schemeClr val="bg2"/>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25000"/>
                    </a:lnSpc>
                  </a:pPr>
                  <a:endParaRPr lang="en-US" altLang="zh-CN" dirty="0">
                    <a:solidFill>
                      <a:schemeClr val="bg2"/>
                    </a:solidFill>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a:solidFill>
                      <a:schemeClr val="bg2"/>
                    </a:solidFill>
                    <a:latin typeface="Times New Roman" panose="02020603050405020304" pitchFamily="18" charset="0"/>
                    <a:ea typeface="宋体" panose="02010600030101010101" pitchFamily="2" charset="-122"/>
                    <a:cs typeface="Times New Roman" panose="02020603050405020304" pitchFamily="18" charset="0"/>
                  </a:endParaRPr>
                </a:p>
                <a:p>
                  <a:pPr>
                    <a:spcBef>
                      <a:spcPts val="1200"/>
                    </a:spcBef>
                  </a:pPr>
                  <a:endParaRPr lang="en-US" altLang="zh-CN" dirty="0">
                    <a:solidFill>
                      <a:schemeClr val="bg2"/>
                    </a:solidFill>
                    <a:latin typeface="Times New Roman" panose="02020603050405020304" pitchFamily="18" charset="0"/>
                    <a:ea typeface="宋体" panose="02010600030101010101" pitchFamily="2" charset="-122"/>
                    <a:cs typeface="Times New Roman" panose="02020603050405020304" pitchFamily="18" charset="0"/>
                  </a:endParaRPr>
                </a:p>
                <a:p>
                  <a:pPr>
                    <a:spcBef>
                      <a:spcPts val="1200"/>
                    </a:spcBef>
                  </a:pPr>
                  <a:endParaRPr lang="en-US" altLang="zh-CN" dirty="0">
                    <a:solidFill>
                      <a:schemeClr val="bg2"/>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5" name="图片 24" descr="E:\paper\RSD application\precipitation\Precipitation TRMM_STA.jpg"/>
                <p:cNvPicPr/>
                <p:nvPr/>
              </p:nvPicPr>
              <p:blipFill rotWithShape="1">
                <a:blip r:embed="rId3">
                  <a:extLst>
                    <a:ext uri="{28A0092B-C50C-407E-A947-70E740481C1C}">
                      <a14:useLocalDpi xmlns:a14="http://schemas.microsoft.com/office/drawing/2010/main" val="0"/>
                    </a:ext>
                  </a:extLst>
                </a:blip>
                <a:srcRect l="27393" t="853" r="1086" b="70469"/>
                <a:stretch>
                  <a:fillRect/>
                </a:stretch>
              </p:blipFill>
              <p:spPr bwMode="auto">
                <a:xfrm>
                  <a:off x="4693987" y="1598937"/>
                  <a:ext cx="3364941" cy="2349518"/>
                </a:xfrm>
                <a:prstGeom prst="rect">
                  <a:avLst/>
                </a:prstGeom>
                <a:noFill/>
                <a:ln>
                  <a:noFill/>
                </a:ln>
              </p:spPr>
            </p:pic>
            <p:sp>
              <p:nvSpPr>
                <p:cNvPr id="6" name="右箭头 5"/>
                <p:cNvSpPr/>
                <p:nvPr/>
              </p:nvSpPr>
              <p:spPr bwMode="auto">
                <a:xfrm>
                  <a:off x="2123728" y="1988840"/>
                  <a:ext cx="2375535" cy="72008"/>
                </a:xfrm>
                <a:prstGeom prst="rightArrow">
                  <a:avLst/>
                </a:prstGeom>
                <a:solidFill>
                  <a:srgbClr val="FF0000"/>
                </a:solidFill>
                <a:ln w="9525" cap="flat" cmpd="sng" algn="ctr">
                  <a:solidFill>
                    <a:srgbClr val="FF0000"/>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Tahoma" panose="020B0604030504040204" pitchFamily="34" charset="0"/>
                  </a:endParaRPr>
                </a:p>
              </p:txBody>
            </p:sp>
            <p:sp>
              <p:nvSpPr>
                <p:cNvPr id="26" name="CustomShape 3"/>
                <p:cNvSpPr/>
                <p:nvPr/>
              </p:nvSpPr>
              <p:spPr>
                <a:xfrm>
                  <a:off x="4505652" y="3789040"/>
                  <a:ext cx="4860032" cy="463818"/>
                </a:xfrm>
                <a:prstGeom prst="rect">
                  <a:avLst/>
                </a:prstGeom>
              </p:spPr>
              <p:txBody>
                <a:bodyPr/>
                <a:lstStyle/>
                <a:p>
                  <a:pPr>
                    <a:lnSpc>
                      <a:spcPct val="125000"/>
                    </a:lnSpc>
                  </a:pPr>
                  <a:r>
                    <a:rPr lang="zh-CN" altLang="en-US"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降水</a:t>
                  </a:r>
                  <a:r>
                    <a:rPr lang="en-US" altLang="zh-CN"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5000-5700m</a:t>
                  </a:r>
                  <a:r>
                    <a:rPr lang="zh-CN" altLang="en-US"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-18%</a:t>
                  </a:r>
                  <a:r>
                    <a:rPr lang="zh-CN" altLang="en-US"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6400m</a:t>
                  </a:r>
                  <a:r>
                    <a:rPr lang="zh-CN" altLang="en-US"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以上：</a:t>
                  </a:r>
                  <a:r>
                    <a:rPr lang="en-US" altLang="zh-CN"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12%</a:t>
                  </a:r>
                  <a:endParaRPr lang="en-US" altLang="zh-CN" dirty="0">
                    <a:solidFill>
                      <a:schemeClr val="bg2"/>
                    </a:solidFill>
                    <a:latin typeface="Times New Roman" panose="02020603050405020304" pitchFamily="18" charset="0"/>
                    <a:ea typeface="黑体" panose="02010609060101010101" pitchFamily="49" charset="-122"/>
                    <a:cs typeface="Times New Roman" panose="02020603050405020304" pitchFamily="18" charset="0"/>
                  </a:endParaRPr>
                </a:p>
                <a:p>
                  <a:pPr>
                    <a:spcBef>
                      <a:spcPts val="1200"/>
                    </a:spcBef>
                  </a:pPr>
                  <a:endParaRPr lang="en-US" altLang="zh-CN" dirty="0">
                    <a:solidFill>
                      <a:schemeClr val="bg2"/>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25000"/>
                    </a:lnSpc>
                  </a:pPr>
                  <a:endParaRPr lang="en-US" altLang="zh-CN" dirty="0">
                    <a:solidFill>
                      <a:schemeClr val="bg2"/>
                    </a:solidFill>
                    <a:latin typeface="Times New Roman" panose="02020603050405020304" pitchFamily="18" charset="0"/>
                    <a:ea typeface="黑体" panose="02010609060101010101" pitchFamily="49" charset="-122"/>
                    <a:cs typeface="Times New Roman" panose="02020603050405020304" pitchFamily="18" charset="0"/>
                  </a:endParaRPr>
                </a:p>
                <a:p>
                  <a:pPr>
                    <a:spcBef>
                      <a:spcPts val="1200"/>
                    </a:spcBef>
                  </a:pPr>
                  <a:endParaRPr lang="en-US" altLang="zh-CN" dirty="0">
                    <a:solidFill>
                      <a:schemeClr val="bg2"/>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10" name="矩形 9"/>
              <p:cNvSpPr/>
              <p:nvPr/>
            </p:nvSpPr>
            <p:spPr bwMode="auto">
              <a:xfrm>
                <a:off x="4427984" y="1268760"/>
                <a:ext cx="4680520" cy="3175390"/>
              </a:xfrm>
              <a:prstGeom prst="rect">
                <a:avLst/>
              </a:prstGeom>
              <a:noFill/>
              <a:ln w="19050" cap="flat" cmpd="sng" algn="ctr">
                <a:solidFill>
                  <a:srgbClr val="00B050"/>
                </a:solidFill>
                <a:prstDash val="dash"/>
                <a:miter lim="800000"/>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Tahoma" panose="020B0604030504040204" pitchFamily="34" charset="0"/>
                </a:endParaRPr>
              </a:p>
            </p:txBody>
          </p:sp>
        </p:grpSp>
        <p:sp>
          <p:nvSpPr>
            <p:cNvPr id="3" name="矩形 2"/>
            <p:cNvSpPr/>
            <p:nvPr/>
          </p:nvSpPr>
          <p:spPr bwMode="auto">
            <a:xfrm>
              <a:off x="4643562" y="3501008"/>
              <a:ext cx="907482" cy="288032"/>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r>
                <a:rPr kumimoji="0" lang="en-US" altLang="zh-CN" sz="1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309.86mm</a:t>
              </a:r>
              <a:endParaRPr kumimoji="0" lang="zh-CN" altLang="en-US" sz="1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2" name="矩形 31"/>
            <p:cNvSpPr/>
            <p:nvPr/>
          </p:nvSpPr>
          <p:spPr bwMode="auto">
            <a:xfrm>
              <a:off x="6440771" y="3512218"/>
              <a:ext cx="907482" cy="288032"/>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r>
                <a:rPr kumimoji="0" lang="en-US" altLang="zh-CN" sz="1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323.14mm</a:t>
              </a:r>
              <a:endParaRPr kumimoji="0" lang="zh-CN" altLang="en-US" sz="1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sp>
        <p:nvSpPr>
          <p:cNvPr id="36" name="CustomShape 2"/>
          <p:cNvSpPr/>
          <p:nvPr/>
        </p:nvSpPr>
        <p:spPr>
          <a:xfrm>
            <a:off x="1377134" y="267806"/>
            <a:ext cx="8780760" cy="1139400"/>
          </a:xfrm>
          <a:prstGeom prst="rect">
            <a:avLst/>
          </a:prstGeom>
        </p:spPr>
        <p:txBody>
          <a:bodyPr/>
          <a:lstStyle/>
          <a:p>
            <a:r>
              <a:rPr lang="zh-CN" altLang="en-US" sz="4200" b="1" i="1" dirty="0">
                <a:solidFill>
                  <a:srgbClr val="006633"/>
                </a:solidFill>
                <a:latin typeface="Times New Roman" panose="02020603050405020304" pitchFamily="18" charset="0"/>
                <a:cs typeface="Times New Roman" panose="02020603050405020304" pitchFamily="18" charset="0"/>
              </a:rPr>
              <a:t>结果分析</a:t>
            </a:r>
            <a:endParaRPr sz="4200" b="1" i="1" dirty="0">
              <a:solidFill>
                <a:srgbClr val="006633"/>
              </a:solidFill>
              <a:latin typeface="Times New Roman" panose="02020603050405020304" pitchFamily="18" charset="0"/>
              <a:cs typeface="Times New Roman" panose="02020603050405020304" pitchFamily="18" charset="0"/>
            </a:endParaRPr>
          </a:p>
        </p:txBody>
      </p:sp>
      <p:sp>
        <p:nvSpPr>
          <p:cNvPr id="37" name="TextShape 1"/>
          <p:cNvSpPr txBox="1"/>
          <p:nvPr/>
        </p:nvSpPr>
        <p:spPr>
          <a:xfrm>
            <a:off x="6732240" y="548680"/>
            <a:ext cx="2160240" cy="332081"/>
          </a:xfrm>
          <a:prstGeom prst="rect">
            <a:avLst/>
          </a:prstGeom>
        </p:spPr>
        <p:txBody>
          <a:bodyPr/>
          <a:lstStyle/>
          <a:p>
            <a:r>
              <a:rPr lang="zh-CN" altLang="en-US"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驱动数据影响</a:t>
            </a:r>
            <a:endParaRPr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2000" advTm="172403"/>
    </mc:Choice>
    <mc:Fallback>
      <p:transition spd="slow" advTm="1724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1219200" y="381000"/>
            <a:ext cx="6934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ahoma" panose="020B0604030504040204" pitchFamily="34" charset="0"/>
              </a:defRPr>
            </a:lvl1pPr>
            <a:lvl2pPr marL="742950" indent="-285750">
              <a:defRPr sz="2400" b="1">
                <a:solidFill>
                  <a:schemeClr val="tx1"/>
                </a:solidFill>
                <a:latin typeface="Tahoma" panose="020B0604030504040204" pitchFamily="34" charset="0"/>
              </a:defRPr>
            </a:lvl2pPr>
            <a:lvl3pPr marL="1143000" indent="-228600">
              <a:defRPr sz="2400" b="1">
                <a:solidFill>
                  <a:schemeClr val="tx1"/>
                </a:solidFill>
                <a:latin typeface="Tahoma" panose="020B0604030504040204" pitchFamily="34" charset="0"/>
              </a:defRPr>
            </a:lvl3pPr>
            <a:lvl4pPr marL="1600200" indent="-228600">
              <a:defRPr sz="2400" b="1">
                <a:solidFill>
                  <a:schemeClr val="tx1"/>
                </a:solidFill>
                <a:latin typeface="Tahoma" panose="020B0604030504040204" pitchFamily="34" charset="0"/>
              </a:defRPr>
            </a:lvl4pPr>
            <a:lvl5pPr marL="2057400" indent="-22860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eaLnBrk="1" hangingPunct="1">
              <a:lnSpc>
                <a:spcPct val="150000"/>
              </a:lnSpc>
              <a:spcAft>
                <a:spcPct val="30000"/>
              </a:spcAft>
              <a:buFont typeface="Wingdings" panose="05000000000000000000" pitchFamily="2" charset="2"/>
              <a:buNone/>
            </a:pPr>
            <a:endParaRPr lang="en-US" altLang="zh-CN" sz="3200" dirty="0">
              <a:solidFill>
                <a:schemeClr val="hlink"/>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0" name="灯片编号占位符 4"/>
          <p:cNvSpPr txBox="1"/>
          <p:nvPr/>
        </p:nvSpPr>
        <p:spPr>
          <a:xfrm>
            <a:off x="8604448" y="6597352"/>
            <a:ext cx="678000" cy="320040"/>
          </a:xfrm>
          <a:prstGeom prst="rect">
            <a:avLst/>
          </a:prstGeom>
          <a:noFill/>
        </p:spPr>
        <p:txBody>
          <a:bodyPr/>
          <a:lstStyle>
            <a:defPPr>
              <a:defRPr lang="zh-CN"/>
            </a:defPPr>
            <a:lvl1pPr marL="0" algn="l" defTabSz="914400" rtl="0" eaLnBrk="1" latinLnBrk="0" hangingPunct="1">
              <a:defRPr sz="2400" b="1" kern="1200">
                <a:solidFill>
                  <a:schemeClr val="tx1"/>
                </a:solidFill>
                <a:latin typeface="Tahoma" panose="020B0604030504040204" pitchFamily="34" charset="0"/>
                <a:ea typeface="+mn-ea"/>
                <a:cs typeface="+mn-cs"/>
              </a:defRPr>
            </a:lvl1pPr>
            <a:lvl2pPr marL="742950" indent="-285750" algn="l" defTabSz="914400" rtl="0" eaLnBrk="1" latinLnBrk="0" hangingPunct="1">
              <a:defRPr sz="2400" b="1" kern="1200">
                <a:solidFill>
                  <a:schemeClr val="tx1"/>
                </a:solidFill>
                <a:latin typeface="Tahoma" panose="020B0604030504040204" pitchFamily="34" charset="0"/>
                <a:ea typeface="+mn-ea"/>
                <a:cs typeface="+mn-cs"/>
              </a:defRPr>
            </a:lvl2pPr>
            <a:lvl3pPr marL="1143000" indent="-228600" algn="l" defTabSz="914400" rtl="0" eaLnBrk="1" latinLnBrk="0" hangingPunct="1">
              <a:defRPr sz="2400" b="1" kern="1200">
                <a:solidFill>
                  <a:schemeClr val="tx1"/>
                </a:solidFill>
                <a:latin typeface="Tahoma" panose="020B0604030504040204" pitchFamily="34" charset="0"/>
                <a:ea typeface="+mn-ea"/>
                <a:cs typeface="+mn-cs"/>
              </a:defRPr>
            </a:lvl3pPr>
            <a:lvl4pPr marL="1600200" indent="-228600" algn="l" defTabSz="914400" rtl="0" eaLnBrk="1" latinLnBrk="0" hangingPunct="1">
              <a:defRPr sz="2400" b="1" kern="1200">
                <a:solidFill>
                  <a:schemeClr val="tx1"/>
                </a:solidFill>
                <a:latin typeface="Tahoma" panose="020B0604030504040204" pitchFamily="34" charset="0"/>
                <a:ea typeface="+mn-ea"/>
                <a:cs typeface="+mn-cs"/>
              </a:defRPr>
            </a:lvl4pPr>
            <a:lvl5pPr marL="2057400" indent="-228600" algn="l" defTabSz="914400" rtl="0" eaLnBrk="1" latinLnBrk="0" hangingPunct="1">
              <a:defRPr sz="2400" b="1"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9pPr>
          </a:lstStyle>
          <a:p>
            <a:r>
              <a:rPr lang="en-US" altLang="zh-CN" sz="1400" b="0" dirty="0">
                <a:latin typeface="Times New Roman" panose="02020603050405020304" pitchFamily="18" charset="0"/>
                <a:cs typeface="Times New Roman" panose="02020603050405020304" pitchFamily="18" charset="0"/>
              </a:rPr>
              <a:t>16/32</a:t>
            </a:r>
            <a:endParaRPr lang="zh-CN" altLang="fr-FR" sz="1400" b="0" dirty="0">
              <a:latin typeface="Times New Roman" panose="02020603050405020304" pitchFamily="18" charset="0"/>
              <a:cs typeface="Times New Roman" panose="02020603050405020304" pitchFamily="18" charset="0"/>
            </a:endParaRPr>
          </a:p>
        </p:txBody>
      </p:sp>
      <p:pic>
        <p:nvPicPr>
          <p:cNvPr id="28" name="图片 27" descr="E:\paper\RSD application\ET\transpiration.jpg"/>
          <p:cNvPicPr/>
          <p:nvPr/>
        </p:nvPicPr>
        <p:blipFill rotWithShape="1">
          <a:blip r:embed="rId1">
            <a:extLst>
              <a:ext uri="{28A0092B-C50C-407E-A947-70E740481C1C}">
                <a14:useLocalDpi xmlns:a14="http://schemas.microsoft.com/office/drawing/2010/main" val="0"/>
              </a:ext>
            </a:extLst>
          </a:blip>
          <a:srcRect l="10404" t="1919" r="1358" b="57982"/>
          <a:stretch>
            <a:fillRect/>
          </a:stretch>
        </p:blipFill>
        <p:spPr bwMode="auto">
          <a:xfrm>
            <a:off x="323528" y="1556792"/>
            <a:ext cx="4292747" cy="3096344"/>
          </a:xfrm>
          <a:prstGeom prst="rect">
            <a:avLst/>
          </a:prstGeom>
          <a:noFill/>
          <a:ln>
            <a:noFill/>
          </a:ln>
        </p:spPr>
      </p:pic>
      <p:grpSp>
        <p:nvGrpSpPr>
          <p:cNvPr id="2" name="组合 1"/>
          <p:cNvGrpSpPr/>
          <p:nvPr/>
        </p:nvGrpSpPr>
        <p:grpSpPr>
          <a:xfrm>
            <a:off x="1803573" y="1370225"/>
            <a:ext cx="7207526" cy="4219015"/>
            <a:chOff x="1803573" y="1370225"/>
            <a:chExt cx="7207526" cy="4219015"/>
          </a:xfrm>
        </p:grpSpPr>
        <p:sp>
          <p:nvSpPr>
            <p:cNvPr id="3" name="椭圆 2"/>
            <p:cNvSpPr/>
            <p:nvPr/>
          </p:nvSpPr>
          <p:spPr bwMode="auto">
            <a:xfrm rot="-1800000">
              <a:off x="1803573" y="1646709"/>
              <a:ext cx="206377" cy="502869"/>
            </a:xfrm>
            <a:prstGeom prst="ellipse">
              <a:avLst/>
            </a:prstGeom>
            <a:noFill/>
            <a:ln w="12700" cap="flat" cmpd="sng" algn="ctr">
              <a:solidFill>
                <a:srgbClr val="FF0000"/>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Tahoma" panose="020B0604030504040204" pitchFamily="34" charset="0"/>
              </a:endParaRPr>
            </a:p>
          </p:txBody>
        </p:sp>
        <p:sp>
          <p:nvSpPr>
            <p:cNvPr id="33" name="椭圆 32"/>
            <p:cNvSpPr/>
            <p:nvPr/>
          </p:nvSpPr>
          <p:spPr bwMode="auto">
            <a:xfrm rot="-1800000">
              <a:off x="3459757" y="3158877"/>
              <a:ext cx="206377" cy="502869"/>
            </a:xfrm>
            <a:prstGeom prst="ellipse">
              <a:avLst/>
            </a:prstGeom>
            <a:noFill/>
            <a:ln w="12700" cap="flat" cmpd="sng" algn="ctr">
              <a:solidFill>
                <a:srgbClr val="FF0000"/>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Tahoma" panose="020B060403050404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2286" y="2420888"/>
              <a:ext cx="4468813"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直接箭头连接符 6"/>
            <p:cNvCxnSpPr>
              <a:stCxn id="3" idx="6"/>
            </p:cNvCxnSpPr>
            <p:nvPr/>
          </p:nvCxnSpPr>
          <p:spPr bwMode="auto">
            <a:xfrm>
              <a:off x="1996126" y="1846550"/>
              <a:ext cx="3151938" cy="142290"/>
            </a:xfrm>
            <a:prstGeom prst="straightConnector1">
              <a:avLst/>
            </a:prstGeom>
            <a:solidFill>
              <a:schemeClr val="accent1"/>
            </a:solidFill>
            <a:ln w="9525" cap="flat" cmpd="sng" algn="ctr">
              <a:solidFill>
                <a:srgbClr val="FF0000"/>
              </a:solidFill>
              <a:prstDash val="solid"/>
              <a:miter lim="800000"/>
              <a:headEnd type="none" w="med" len="med"/>
              <a:tailEnd type="arrow"/>
            </a:ln>
          </p:spPr>
        </p:cxnSp>
        <p:cxnSp>
          <p:nvCxnSpPr>
            <p:cNvPr id="22" name="直接箭头连接符 21"/>
            <p:cNvCxnSpPr>
              <a:stCxn id="33" idx="6"/>
            </p:cNvCxnSpPr>
            <p:nvPr/>
          </p:nvCxnSpPr>
          <p:spPr bwMode="auto">
            <a:xfrm flipV="1">
              <a:off x="3652310" y="1988840"/>
              <a:ext cx="1495754" cy="1369878"/>
            </a:xfrm>
            <a:prstGeom prst="straightConnector1">
              <a:avLst/>
            </a:prstGeom>
            <a:solidFill>
              <a:schemeClr val="accent1"/>
            </a:solidFill>
            <a:ln w="9525" cap="flat" cmpd="sng" algn="ctr">
              <a:solidFill>
                <a:srgbClr val="FF0000"/>
              </a:solidFill>
              <a:prstDash val="solid"/>
              <a:miter lim="800000"/>
              <a:headEnd type="none" w="med" len="med"/>
              <a:tailEnd type="arrow"/>
            </a:ln>
          </p:spPr>
        </p:cxnSp>
        <p:sp>
          <p:nvSpPr>
            <p:cNvPr id="39" name="CustomShape 3"/>
            <p:cNvSpPr/>
            <p:nvPr/>
          </p:nvSpPr>
          <p:spPr>
            <a:xfrm>
              <a:off x="5156513" y="1370225"/>
              <a:ext cx="3240360" cy="1094939"/>
            </a:xfrm>
            <a:prstGeom prst="rect">
              <a:avLst/>
            </a:prstGeom>
          </p:spPr>
          <p:txBody>
            <a:bodyPr/>
            <a:lstStyle/>
            <a:p>
              <a:pPr>
                <a:lnSpc>
                  <a:spcPct val="125000"/>
                </a:lnSpc>
              </a:pPr>
              <a:r>
                <a:rPr lang="zh-CN" altLang="en-US" sz="1600" dirty="0">
                  <a:solidFill>
                    <a:srgbClr val="0070C0"/>
                  </a:solidFill>
                  <a:latin typeface="Times New Roman" panose="02020603050405020304" pitchFamily="18" charset="0"/>
                  <a:ea typeface="黑体" panose="02010609060101010101" pitchFamily="49" charset="-122"/>
                  <a:cs typeface="Times New Roman" panose="02020603050405020304" pitchFamily="18" charset="0"/>
                </a:rPr>
                <a:t>蒸腾变化：</a:t>
              </a:r>
              <a:endParaRPr lang="en-US" altLang="zh-CN" sz="1600" dirty="0">
                <a:solidFill>
                  <a:srgbClr val="0070C0"/>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25000"/>
                </a:lnSpc>
              </a:pPr>
              <a:r>
                <a:rPr lang="zh-CN" altLang="en-US"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常绿针叶林：</a:t>
              </a:r>
              <a:r>
                <a:rPr lang="en-US" altLang="zh-CN"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-33%</a:t>
              </a:r>
              <a:endParaRPr lang="en-US" altLang="zh-CN"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25000"/>
                </a:lnSpc>
              </a:pPr>
              <a:r>
                <a:rPr lang="zh-CN" altLang="en-US"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高密度覆盖草地：</a:t>
              </a:r>
              <a:r>
                <a:rPr lang="en-US" altLang="zh-CN"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-35%</a:t>
              </a:r>
              <a:endParaRPr lang="en-US" altLang="zh-CN"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25000"/>
                </a:lnSpc>
              </a:pPr>
              <a:endParaRPr lang="en-US" altLang="zh-CN"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25000"/>
                </a:lnSpc>
              </a:pPr>
              <a:endParaRPr lang="en-US" altLang="zh-CN"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sz="1600" dirty="0">
                <a:solidFill>
                  <a:schemeClr val="bg2"/>
                </a:solidFill>
                <a:latin typeface="Times New Roman" panose="02020603050405020304" pitchFamily="18" charset="0"/>
                <a:ea typeface="宋体" panose="02010600030101010101" pitchFamily="2" charset="-122"/>
                <a:cs typeface="Times New Roman" panose="02020603050405020304" pitchFamily="18" charset="0"/>
              </a:endParaRPr>
            </a:p>
            <a:p>
              <a:pPr>
                <a:spcBef>
                  <a:spcPts val="1200"/>
                </a:spcBef>
              </a:pPr>
              <a:endParaRPr lang="en-US" altLang="zh-CN" sz="1600" dirty="0">
                <a:solidFill>
                  <a:schemeClr val="bg2"/>
                </a:solidFill>
                <a:latin typeface="Times New Roman" panose="02020603050405020304" pitchFamily="18" charset="0"/>
                <a:ea typeface="宋体" panose="02010600030101010101" pitchFamily="2" charset="-122"/>
                <a:cs typeface="Times New Roman" panose="02020603050405020304" pitchFamily="18" charset="0"/>
              </a:endParaRPr>
            </a:p>
            <a:p>
              <a:pPr>
                <a:spcBef>
                  <a:spcPts val="1200"/>
                </a:spcBef>
              </a:pPr>
              <a:endParaRPr lang="en-US" altLang="zh-CN" sz="1600" dirty="0">
                <a:solidFill>
                  <a:schemeClr val="bg2"/>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0" name="CustomShape 3"/>
            <p:cNvSpPr/>
            <p:nvPr/>
          </p:nvSpPr>
          <p:spPr>
            <a:xfrm>
              <a:off x="5076056" y="4793651"/>
              <a:ext cx="3785122" cy="795589"/>
            </a:xfrm>
            <a:prstGeom prst="rect">
              <a:avLst/>
            </a:prstGeom>
          </p:spPr>
          <p:txBody>
            <a:bodyPr/>
            <a:lstStyle/>
            <a:p>
              <a:pPr>
                <a:lnSpc>
                  <a:spcPct val="125000"/>
                </a:lnSpc>
              </a:pPr>
              <a:r>
                <a:rPr lang="zh-CN" altLang="en-US" sz="1600" dirty="0">
                  <a:solidFill>
                    <a:srgbClr val="0070C0"/>
                  </a:solidFill>
                  <a:latin typeface="Times New Roman" panose="02020603050405020304" pitchFamily="18" charset="0"/>
                  <a:ea typeface="黑体" panose="02010609060101010101" pitchFamily="49" charset="-122"/>
                  <a:cs typeface="Times New Roman" panose="02020603050405020304" pitchFamily="18" charset="0"/>
                </a:rPr>
                <a:t>潜在蒸散发变化：</a:t>
              </a:r>
              <a:r>
                <a:rPr lang="en-US" altLang="zh-CN" sz="1600" dirty="0">
                  <a:solidFill>
                    <a:srgbClr val="0070C0"/>
                  </a:solidFill>
                  <a:latin typeface="Times New Roman" panose="02020603050405020304" pitchFamily="18" charset="0"/>
                  <a:ea typeface="黑体" panose="02010609060101010101" pitchFamily="49" charset="-122"/>
                  <a:cs typeface="Times New Roman" panose="02020603050405020304" pitchFamily="18" charset="0"/>
                </a:rPr>
                <a:t>20%</a:t>
              </a:r>
              <a:endParaRPr lang="en-US" altLang="zh-CN" sz="1600" dirty="0">
                <a:solidFill>
                  <a:srgbClr val="0070C0"/>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25000"/>
                </a:lnSpc>
              </a:pPr>
              <a:r>
                <a:rPr lang="zh-CN" altLang="en-US"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遥感数据在</a:t>
              </a:r>
              <a:r>
                <a:rPr lang="en-US" altLang="zh-CN"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5-8</a:t>
              </a:r>
              <a:r>
                <a:rPr lang="zh-CN" altLang="en-US"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月的蒸散发值增加了</a:t>
              </a:r>
              <a:r>
                <a:rPr lang="en-US" altLang="zh-CN"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rPr>
                <a:t>54%</a:t>
              </a:r>
              <a:endParaRPr lang="en-US" altLang="zh-CN"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25000"/>
                </a:lnSpc>
              </a:pPr>
              <a:endParaRPr lang="en-US" altLang="zh-CN" sz="1600" dirty="0">
                <a:solidFill>
                  <a:schemeClr val="bg2"/>
                </a:solidFill>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sz="1600" dirty="0">
                <a:solidFill>
                  <a:schemeClr val="bg2"/>
                </a:solidFill>
                <a:latin typeface="Times New Roman" panose="02020603050405020304" pitchFamily="18" charset="0"/>
                <a:ea typeface="宋体" panose="02010600030101010101" pitchFamily="2" charset="-122"/>
                <a:cs typeface="Times New Roman" panose="02020603050405020304" pitchFamily="18" charset="0"/>
              </a:endParaRPr>
            </a:p>
            <a:p>
              <a:pPr>
                <a:spcBef>
                  <a:spcPts val="1200"/>
                </a:spcBef>
              </a:pPr>
              <a:endParaRPr lang="en-US" altLang="zh-CN" sz="1600" dirty="0">
                <a:solidFill>
                  <a:schemeClr val="bg2"/>
                </a:solidFill>
                <a:latin typeface="Times New Roman" panose="02020603050405020304" pitchFamily="18" charset="0"/>
                <a:ea typeface="宋体" panose="02010600030101010101" pitchFamily="2" charset="-122"/>
                <a:cs typeface="Times New Roman" panose="02020603050405020304" pitchFamily="18" charset="0"/>
              </a:endParaRPr>
            </a:p>
            <a:p>
              <a:pPr>
                <a:spcBef>
                  <a:spcPts val="1200"/>
                </a:spcBef>
              </a:pPr>
              <a:endParaRPr lang="en-US" altLang="zh-CN" sz="1600" dirty="0">
                <a:solidFill>
                  <a:schemeClr val="bg2"/>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41" name="CustomShape 3"/>
          <p:cNvSpPr/>
          <p:nvPr/>
        </p:nvSpPr>
        <p:spPr>
          <a:xfrm>
            <a:off x="597693" y="4907605"/>
            <a:ext cx="3744416" cy="1363269"/>
          </a:xfrm>
          <a:prstGeom prst="rect">
            <a:avLst/>
          </a:prstGeom>
        </p:spPr>
        <p:txBody>
          <a:bodyPr/>
          <a:lstStyle/>
          <a:p>
            <a:pPr>
              <a:lnSpc>
                <a:spcPct val="125000"/>
              </a:lnSpc>
            </a:pPr>
            <a:r>
              <a:rPr lang="en-US" altLang="zh-CN" sz="16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GPET</a:t>
            </a:r>
            <a:r>
              <a:rPr lang="zh-CN" altLang="en-US" sz="16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模型在自动率定过程中，通过调整模型参数以减少蒸散发损失以满足流域系统内的水量平衡</a:t>
            </a:r>
            <a:endParaRPr lang="en-US" altLang="zh-CN" sz="16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25000"/>
              </a:lnSpc>
            </a:pPr>
            <a:endParaRPr lang="en-US" altLang="zh-CN" sz="16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sz="16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spcBef>
                <a:spcPts val="1200"/>
              </a:spcBef>
            </a:pPr>
            <a:endParaRPr lang="en-US" altLang="zh-CN" sz="16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spcBef>
                <a:spcPts val="1200"/>
              </a:spcBef>
            </a:pPr>
            <a:endParaRPr lang="en-US" altLang="zh-CN" sz="16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3" name="CustomShape 2"/>
          <p:cNvSpPr/>
          <p:nvPr/>
        </p:nvSpPr>
        <p:spPr>
          <a:xfrm>
            <a:off x="1377134" y="267806"/>
            <a:ext cx="8780760" cy="1139400"/>
          </a:xfrm>
          <a:prstGeom prst="rect">
            <a:avLst/>
          </a:prstGeom>
        </p:spPr>
        <p:txBody>
          <a:bodyPr/>
          <a:lstStyle/>
          <a:p>
            <a:r>
              <a:rPr lang="zh-CN" altLang="en-US" sz="4200" b="1" i="1" dirty="0">
                <a:solidFill>
                  <a:srgbClr val="006633"/>
                </a:solidFill>
                <a:latin typeface="Times New Roman" panose="02020603050405020304" pitchFamily="18" charset="0"/>
                <a:cs typeface="Times New Roman" panose="02020603050405020304" pitchFamily="18" charset="0"/>
              </a:rPr>
              <a:t>结果分析</a:t>
            </a:r>
            <a:endParaRPr sz="4200" b="1" i="1" dirty="0">
              <a:solidFill>
                <a:srgbClr val="006633"/>
              </a:solidFill>
              <a:latin typeface="Times New Roman" panose="02020603050405020304" pitchFamily="18" charset="0"/>
              <a:cs typeface="Times New Roman" panose="02020603050405020304" pitchFamily="18" charset="0"/>
            </a:endParaRPr>
          </a:p>
        </p:txBody>
      </p:sp>
      <p:sp>
        <p:nvSpPr>
          <p:cNvPr id="24" name="TextShape 1"/>
          <p:cNvSpPr txBox="1"/>
          <p:nvPr/>
        </p:nvSpPr>
        <p:spPr>
          <a:xfrm>
            <a:off x="6732240" y="548680"/>
            <a:ext cx="2160240" cy="332081"/>
          </a:xfrm>
          <a:prstGeom prst="rect">
            <a:avLst/>
          </a:prstGeom>
        </p:spPr>
        <p:txBody>
          <a:bodyPr/>
          <a:lstStyle/>
          <a:p>
            <a:r>
              <a:rPr lang="zh-CN" altLang="en-US"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驱动数据影响</a:t>
            </a:r>
            <a:endParaRPr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172403"/>
    </mc:Choice>
    <mc:Fallback>
      <p:transition spd="slow" advTm="1724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500"/>
                                        <p:tgtEl>
                                          <p:spTgt spid="41"/>
                                        </p:tgtEl>
                                      </p:cBhvr>
                                    </p:animEffect>
                                    <p:anim calcmode="lin" valueType="num">
                                      <p:cBhvr>
                                        <p:cTn id="15" dur="500" fill="hold"/>
                                        <p:tgtEl>
                                          <p:spTgt spid="41"/>
                                        </p:tgtEl>
                                        <p:attrNameLst>
                                          <p:attrName>ppt_w</p:attrName>
                                        </p:attrNameLst>
                                      </p:cBhvr>
                                      <p:tavLst>
                                        <p:tav tm="0" fmla="#ppt_w*sin(2.5*pi*$)">
                                          <p:val>
                                            <p:fltVal val="0"/>
                                          </p:val>
                                        </p:tav>
                                        <p:tav tm="100000">
                                          <p:val>
                                            <p:fltVal val="1"/>
                                          </p:val>
                                        </p:tav>
                                      </p:tavLst>
                                    </p:anim>
                                    <p:anim calcmode="lin" valueType="num">
                                      <p:cBhvr>
                                        <p:cTn id="16" dur="500" fill="hold"/>
                                        <p:tgtEl>
                                          <p:spTgt spid="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8"/>
          <p:cNvSpPr>
            <a:spLocks noChangeArrowheads="1"/>
          </p:cNvSpPr>
          <p:nvPr/>
        </p:nvSpPr>
        <p:spPr bwMode="auto">
          <a:xfrm>
            <a:off x="423297" y="1628800"/>
            <a:ext cx="8181151" cy="3815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sz="2400" b="1">
                <a:solidFill>
                  <a:schemeClr val="tx1"/>
                </a:solidFill>
                <a:latin typeface="Tahoma" panose="020B0604030504040204" pitchFamily="34" charset="0"/>
              </a:defRPr>
            </a:lvl1pPr>
            <a:lvl2pPr marL="742950" indent="-285750">
              <a:defRPr sz="2400" b="1">
                <a:solidFill>
                  <a:schemeClr val="tx1"/>
                </a:solidFill>
                <a:latin typeface="Tahoma" panose="020B0604030504040204" pitchFamily="34" charset="0"/>
              </a:defRPr>
            </a:lvl2pPr>
            <a:lvl3pPr marL="1143000" indent="-228600">
              <a:defRPr sz="2400" b="1">
                <a:solidFill>
                  <a:schemeClr val="tx1"/>
                </a:solidFill>
                <a:latin typeface="Tahoma" panose="020B0604030504040204" pitchFamily="34" charset="0"/>
              </a:defRPr>
            </a:lvl3pPr>
            <a:lvl4pPr marL="1600200" indent="-228600">
              <a:defRPr sz="2400" b="1">
                <a:solidFill>
                  <a:schemeClr val="tx1"/>
                </a:solidFill>
                <a:latin typeface="Tahoma" panose="020B0604030504040204" pitchFamily="34" charset="0"/>
              </a:defRPr>
            </a:lvl4pPr>
            <a:lvl5pPr marL="2057400" indent="-22860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indent="0">
              <a:lnSpc>
                <a:spcPct val="150000"/>
              </a:lnSpc>
            </a:pPr>
            <a:endParaRPr lang="zh-CN" altLang="zh-CN" b="0" dirty="0">
              <a:latin typeface="黑体" panose="02010609060101010101" pitchFamily="49" charset="-122"/>
              <a:ea typeface="黑体" panose="02010609060101010101" pitchFamily="49" charset="-122"/>
            </a:endParaRPr>
          </a:p>
          <a:p>
            <a:pPr marL="0" indent="0">
              <a:lnSpc>
                <a:spcPct val="130000"/>
              </a:lnSpc>
              <a:spcBef>
                <a:spcPct val="20000"/>
              </a:spcBef>
              <a:buClr>
                <a:schemeClr val="folHlink"/>
              </a:buClr>
              <a:buSzPct val="60000"/>
            </a:pPr>
            <a:r>
              <a:rPr lang="en-US" altLang="zh-CN" sz="2000" b="0" dirty="0">
                <a:latin typeface="黑体" panose="02010609060101010101" pitchFamily="49" charset="-122"/>
                <a:ea typeface="黑体" panose="02010609060101010101" pitchFamily="49" charset="-122"/>
                <a:cs typeface="Times New Roman" panose="02020603050405020304" pitchFamily="18" charset="0"/>
              </a:rPr>
              <a:t>    </a:t>
            </a:r>
            <a:endParaRPr lang="en-US" altLang="zh-CN" sz="2000" b="0"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30000"/>
              </a:lnSpc>
              <a:spcBef>
                <a:spcPct val="20000"/>
              </a:spcBef>
              <a:buClr>
                <a:schemeClr val="folHlink"/>
              </a:buClr>
              <a:buSzPct val="60000"/>
            </a:pPr>
            <a:endParaRPr lang="en-US" altLang="zh-CN" sz="2800" b="0" dirty="0">
              <a:latin typeface="Times New Roman" panose="02020603050405020304" pitchFamily="18" charset="0"/>
              <a:ea typeface="黑体" panose="02010609060101010101" pitchFamily="49" charset="-122"/>
              <a:cs typeface="Times New Roman" panose="02020603050405020304" pitchFamily="18" charset="0"/>
            </a:endParaRPr>
          </a:p>
          <a:p>
            <a:pPr marL="0" indent="0">
              <a:lnSpc>
                <a:spcPct val="130000"/>
              </a:lnSpc>
              <a:spcBef>
                <a:spcPct val="20000"/>
              </a:spcBef>
              <a:buClr>
                <a:schemeClr val="folHlink"/>
              </a:buClr>
              <a:buSzPct val="60000"/>
            </a:pPr>
            <a:endParaRPr lang="en-US" altLang="zh-CN" sz="2800" b="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圆角矩形 10"/>
          <p:cNvSpPr/>
          <p:nvPr/>
        </p:nvSpPr>
        <p:spPr bwMode="auto">
          <a:xfrm>
            <a:off x="1691680" y="5949280"/>
            <a:ext cx="936104" cy="216024"/>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Tahoma" panose="020B0604030504040204" pitchFamily="34" charset="0"/>
            </a:endParaRPr>
          </a:p>
        </p:txBody>
      </p:sp>
      <p:sp>
        <p:nvSpPr>
          <p:cNvPr id="12" name="圆角矩形 11"/>
          <p:cNvSpPr/>
          <p:nvPr/>
        </p:nvSpPr>
        <p:spPr bwMode="auto">
          <a:xfrm>
            <a:off x="1691680" y="6165304"/>
            <a:ext cx="1691904" cy="323736"/>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Tahoma" panose="020B0604030504040204" pitchFamily="34" charset="0"/>
            </a:endParaRPr>
          </a:p>
        </p:txBody>
      </p:sp>
      <p:sp>
        <p:nvSpPr>
          <p:cNvPr id="13" name="灯片编号占位符 4"/>
          <p:cNvSpPr txBox="1"/>
          <p:nvPr/>
        </p:nvSpPr>
        <p:spPr>
          <a:xfrm>
            <a:off x="8604448" y="6597352"/>
            <a:ext cx="678000" cy="320040"/>
          </a:xfrm>
          <a:prstGeom prst="rect">
            <a:avLst/>
          </a:prstGeom>
          <a:noFill/>
        </p:spPr>
        <p:txBody>
          <a:bodyPr/>
          <a:lstStyle>
            <a:defPPr>
              <a:defRPr lang="zh-CN"/>
            </a:defPPr>
            <a:lvl1pPr marL="0" algn="l" defTabSz="914400" rtl="0" eaLnBrk="1" latinLnBrk="0" hangingPunct="1">
              <a:defRPr sz="2400" b="1" kern="1200">
                <a:solidFill>
                  <a:schemeClr val="tx1"/>
                </a:solidFill>
                <a:latin typeface="Tahoma" panose="020B0604030504040204" pitchFamily="34" charset="0"/>
                <a:ea typeface="+mn-ea"/>
                <a:cs typeface="+mn-cs"/>
              </a:defRPr>
            </a:lvl1pPr>
            <a:lvl2pPr marL="742950" indent="-285750" algn="l" defTabSz="914400" rtl="0" eaLnBrk="1" latinLnBrk="0" hangingPunct="1">
              <a:defRPr sz="2400" b="1" kern="1200">
                <a:solidFill>
                  <a:schemeClr val="tx1"/>
                </a:solidFill>
                <a:latin typeface="Tahoma" panose="020B0604030504040204" pitchFamily="34" charset="0"/>
                <a:ea typeface="+mn-ea"/>
                <a:cs typeface="+mn-cs"/>
              </a:defRPr>
            </a:lvl2pPr>
            <a:lvl3pPr marL="1143000" indent="-228600" algn="l" defTabSz="914400" rtl="0" eaLnBrk="1" latinLnBrk="0" hangingPunct="1">
              <a:defRPr sz="2400" b="1" kern="1200">
                <a:solidFill>
                  <a:schemeClr val="tx1"/>
                </a:solidFill>
                <a:latin typeface="Tahoma" panose="020B0604030504040204" pitchFamily="34" charset="0"/>
                <a:ea typeface="+mn-ea"/>
                <a:cs typeface="+mn-cs"/>
              </a:defRPr>
            </a:lvl3pPr>
            <a:lvl4pPr marL="1600200" indent="-228600" algn="l" defTabSz="914400" rtl="0" eaLnBrk="1" latinLnBrk="0" hangingPunct="1">
              <a:defRPr sz="2400" b="1" kern="1200">
                <a:solidFill>
                  <a:schemeClr val="tx1"/>
                </a:solidFill>
                <a:latin typeface="Tahoma" panose="020B0604030504040204" pitchFamily="34" charset="0"/>
                <a:ea typeface="+mn-ea"/>
                <a:cs typeface="+mn-cs"/>
              </a:defRPr>
            </a:lvl4pPr>
            <a:lvl5pPr marL="2057400" indent="-228600" algn="l" defTabSz="914400" rtl="0" eaLnBrk="1" latinLnBrk="0" hangingPunct="1">
              <a:defRPr sz="2400" b="1"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9pPr>
          </a:lstStyle>
          <a:p>
            <a:r>
              <a:rPr lang="en-US" altLang="zh-CN" sz="1400" b="0" dirty="0">
                <a:latin typeface="Times New Roman" panose="02020603050405020304" pitchFamily="18" charset="0"/>
                <a:cs typeface="Times New Roman" panose="02020603050405020304" pitchFamily="18" charset="0"/>
              </a:rPr>
              <a:t>22/32</a:t>
            </a:r>
            <a:endParaRPr lang="zh-CN" altLang="fr-FR" sz="1400" b="0" dirty="0">
              <a:latin typeface="Times New Roman" panose="02020603050405020304" pitchFamily="18" charset="0"/>
              <a:cs typeface="Times New Roman" panose="02020603050405020304" pitchFamily="18" charset="0"/>
            </a:endParaRPr>
          </a:p>
        </p:txBody>
      </p:sp>
      <p:sp>
        <p:nvSpPr>
          <p:cNvPr id="9" name="CustomShape 3"/>
          <p:cNvSpPr/>
          <p:nvPr/>
        </p:nvSpPr>
        <p:spPr>
          <a:xfrm>
            <a:off x="647393" y="1076632"/>
            <a:ext cx="7913244" cy="4008552"/>
          </a:xfrm>
          <a:prstGeom prst="rect">
            <a:avLst/>
          </a:prstGeom>
        </p:spPr>
        <p:txBody>
          <a:bodyPr/>
          <a:lstStyle/>
          <a:p>
            <a:endParaRPr lang="en-US" altLang="zh-CN" sz="2000" dirty="0">
              <a:solidFill>
                <a:srgbClr val="00B0F0"/>
              </a:solidFill>
              <a:latin typeface="宋体" panose="02010600030101010101" pitchFamily="2" charset="-122"/>
              <a:ea typeface="宋体" panose="02010600030101010101" pitchFamily="2" charset="-122"/>
              <a:cs typeface="Times New Roman" panose="02020603050405020304" pitchFamily="18" charset="0"/>
            </a:endParaRPr>
          </a:p>
          <a:p>
            <a:pPr>
              <a:lnSpc>
                <a:spcPct val="125000"/>
              </a:lnSpc>
            </a:pP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主要结论：</a:t>
            </a: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25000"/>
              </a:lnSpc>
            </a:pP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nSpc>
                <a:spcPct val="125000"/>
              </a:lnSpc>
              <a:buFont typeface="Wingdings" panose="05000000000000000000" pitchFamily="2" charset="2"/>
              <a:buChar char="Ø"/>
            </a:pPr>
            <a:r>
              <a:rPr lang="zh-CN" altLang="zh-CN" dirty="0"/>
              <a:t>经过校正后的遥感数据，在叶尔羌河流域出山口日径流过程的模拟是可行的，但是并没有提高模拟精度</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nSpc>
                <a:spcPct val="125000"/>
              </a:lnSpc>
              <a:buFont typeface="Wingdings" panose="05000000000000000000" pitchFamily="2" charset="2"/>
              <a:buChar char="Ø"/>
            </a:pPr>
            <a:r>
              <a:rPr lang="zh-CN" altLang="zh-CN" dirty="0"/>
              <a:t>降水、温度和潜在蒸散发</a:t>
            </a:r>
            <a:r>
              <a:rPr lang="zh-CN" altLang="en-US" dirty="0"/>
              <a:t>不同驱动数据</a:t>
            </a:r>
            <a:r>
              <a:rPr lang="zh-CN" altLang="zh-CN" dirty="0"/>
              <a:t>的显著性影响存在于不同的水文要素间</a:t>
            </a:r>
            <a:r>
              <a:rPr lang="zh-CN" altLang="en-US" dirty="0"/>
              <a:t>；</a:t>
            </a:r>
            <a:endParaRPr lang="en-US" altLang="zh-CN" dirty="0"/>
          </a:p>
          <a:p>
            <a:pPr marL="342900" indent="-342900">
              <a:lnSpc>
                <a:spcPct val="125000"/>
              </a:lnSpc>
              <a:buFont typeface="Wingdings" panose="05000000000000000000" pitchFamily="2" charset="2"/>
              <a:buChar char="Ø"/>
            </a:pPr>
            <a:r>
              <a:rPr lang="en-US" altLang="zh-CN" dirty="0"/>
              <a:t>TRMM</a:t>
            </a:r>
            <a:r>
              <a:rPr lang="zh-CN" altLang="zh-CN" dirty="0"/>
              <a:t>数据的应用使得</a:t>
            </a:r>
            <a:r>
              <a:rPr lang="en-US" altLang="zh-CN" dirty="0"/>
              <a:t>5000m</a:t>
            </a:r>
            <a:r>
              <a:rPr lang="zh-CN" altLang="zh-CN" dirty="0"/>
              <a:t>以上区域的积雪分布产生了显著变化</a:t>
            </a:r>
            <a:r>
              <a:rPr lang="zh-CN" altLang="en-US" dirty="0"/>
              <a:t>；</a:t>
            </a:r>
            <a:r>
              <a:rPr lang="en-US" altLang="zh-CN" dirty="0"/>
              <a:t>MODIS</a:t>
            </a:r>
            <a:r>
              <a:rPr lang="zh-CN" altLang="zh-CN" dirty="0"/>
              <a:t>温度数据的应用使得叶尔羌河在中低山区出现了更多的永久性薄层积雪，而高山区的积雪量下降</a:t>
            </a:r>
            <a:r>
              <a:rPr lang="zh-CN" altLang="en-US" dirty="0"/>
              <a:t>；</a:t>
            </a:r>
            <a:r>
              <a:rPr lang="en-US" altLang="zh-CN" dirty="0"/>
              <a:t>GNDP</a:t>
            </a:r>
            <a:r>
              <a:rPr lang="zh-CN" altLang="zh-CN" dirty="0"/>
              <a:t>数据的应用使得流域内的植被蒸腾减少，尤其是在植被覆盖良好的区域。</a:t>
            </a: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nSpc>
                <a:spcPct val="125000"/>
              </a:lnSpc>
              <a:buFont typeface="Wingdings" panose="05000000000000000000" pitchFamily="2" charset="2"/>
              <a:buChar char="Ø"/>
            </a:pP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nSpc>
                <a:spcPct val="125000"/>
              </a:lnSpc>
              <a:buFont typeface="Wingdings" panose="05000000000000000000" pitchFamily="2" charset="2"/>
              <a:buChar char="Ø"/>
            </a:pP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nSpc>
                <a:spcPct val="125000"/>
              </a:lnSpc>
              <a:buFont typeface="Wingdings" panose="05000000000000000000" pitchFamily="2" charset="2"/>
              <a:buChar char="Ø"/>
            </a:pP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endParaRPr lang="zh-CN" altLang="zh-CN" sz="2000" dirty="0">
              <a:latin typeface="黑体" panose="02010609060101010101" pitchFamily="49" charset="-122"/>
              <a:ea typeface="黑体" panose="02010609060101010101" pitchFamily="49" charset="-122"/>
            </a:endParaRPr>
          </a:p>
          <a:p>
            <a:pPr marL="342900" indent="-342900">
              <a:buFont typeface="Wingdings" panose="05000000000000000000" pitchFamily="2" charset="2"/>
              <a:buChar char="Ø"/>
            </a:pPr>
            <a:endParaRPr lang="en-US" altLang="zh-CN" sz="2000" dirty="0">
              <a:latin typeface="宋体" panose="02010600030101010101" pitchFamily="2" charset="-122"/>
              <a:ea typeface="宋体" panose="02010600030101010101" pitchFamily="2" charset="-122"/>
              <a:cs typeface="Times New Roman" panose="02020603050405020304" pitchFamily="18" charset="0"/>
            </a:endParaRPr>
          </a:p>
        </p:txBody>
      </p:sp>
      <p:sp>
        <p:nvSpPr>
          <p:cNvPr id="16" name="CustomShape 2"/>
          <p:cNvSpPr/>
          <p:nvPr/>
        </p:nvSpPr>
        <p:spPr>
          <a:xfrm>
            <a:off x="1459404" y="308313"/>
            <a:ext cx="8780760" cy="1139400"/>
          </a:xfrm>
          <a:prstGeom prst="rect">
            <a:avLst/>
          </a:prstGeom>
        </p:spPr>
        <p:txBody>
          <a:bodyPr/>
          <a:lstStyle/>
          <a:p>
            <a:r>
              <a:rPr lang="zh-CN" altLang="en-US" sz="4200" b="1" i="1" dirty="0">
                <a:solidFill>
                  <a:srgbClr val="006633"/>
                </a:solidFill>
                <a:latin typeface="Times New Roman" panose="02020603050405020304" pitchFamily="18" charset="0"/>
                <a:cs typeface="Times New Roman" panose="02020603050405020304" pitchFamily="18" charset="0"/>
              </a:rPr>
              <a:t>结论</a:t>
            </a:r>
            <a:endParaRPr sz="4200" b="1" i="1" dirty="0">
              <a:solidFill>
                <a:srgbClr val="006633"/>
              </a:solidFill>
              <a:latin typeface="Times New Roman" panose="02020603050405020304" pitchFamily="18" charset="0"/>
              <a:cs typeface="Times New Roman" panose="02020603050405020304" pitchFamily="18" charset="0"/>
            </a:endParaRPr>
          </a:p>
        </p:txBody>
      </p:sp>
      <p:sp>
        <p:nvSpPr>
          <p:cNvPr id="8" name="CustomShape 3"/>
          <p:cNvSpPr/>
          <p:nvPr/>
        </p:nvSpPr>
        <p:spPr>
          <a:xfrm>
            <a:off x="1187624" y="5370644"/>
            <a:ext cx="7056784" cy="870827"/>
          </a:xfrm>
          <a:prstGeom prst="rect">
            <a:avLst/>
          </a:prstGeom>
        </p:spPr>
        <p:txBody>
          <a:bodyPr/>
          <a:lstStyle/>
          <a:p>
            <a:pPr>
              <a:lnSpc>
                <a:spcPct val="125000"/>
              </a:lnSpc>
            </a:pPr>
            <a:r>
              <a:rPr lang="zh-CN" altLang="en-US" sz="16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不同遥感驱动数据在流域水文研究中，其不确定性很难再径流过程中体现，通过多要素的敏感分析，可以明确对不同水文过程的影响。</a:t>
            </a:r>
            <a:endParaRPr lang="en-US" altLang="zh-CN" sz="16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sz="16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spcBef>
                <a:spcPts val="1200"/>
              </a:spcBef>
            </a:pPr>
            <a:endParaRPr lang="en-US" altLang="zh-CN" sz="16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spcBef>
                <a:spcPts val="1200"/>
              </a:spcBef>
            </a:pPr>
            <a:endParaRPr lang="en-US" altLang="zh-CN" sz="16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ppt_w</p:attrName>
                                        </p:attrNameLst>
                                      </p:cBhvr>
                                      <p:tavLst>
                                        <p:tav tm="0" fmla="#ppt_w*sin(2.5*pi*$)">
                                          <p:val>
                                            <p:fltVal val="0"/>
                                          </p:val>
                                        </p:tav>
                                        <p:tav tm="100000">
                                          <p:val>
                                            <p:fltVal val="1"/>
                                          </p:val>
                                        </p:tav>
                                      </p:tavLst>
                                    </p:anim>
                                    <p:anim calcmode="lin" valueType="num">
                                      <p:cBhvr>
                                        <p:cTn id="14"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7572571" y="37108"/>
            <a:ext cx="1571429" cy="1438095"/>
          </a:xfrm>
          <a:prstGeom prst="rect">
            <a:avLst/>
          </a:prstGeom>
        </p:spPr>
      </p:pic>
      <p:sp>
        <p:nvSpPr>
          <p:cNvPr id="3" name="TextShape 1"/>
          <p:cNvSpPr txBox="1"/>
          <p:nvPr/>
        </p:nvSpPr>
        <p:spPr>
          <a:xfrm>
            <a:off x="-1836712" y="1268759"/>
            <a:ext cx="8381520" cy="737871"/>
          </a:xfrm>
          <a:prstGeom prst="rect">
            <a:avLst/>
          </a:prstGeom>
        </p:spPr>
        <p:txBody>
          <a:bodyPr/>
          <a:lstStyle/>
          <a:p>
            <a:pPr algn="ctr">
              <a:lnSpc>
                <a:spcPct val="120000"/>
              </a:lnSpc>
              <a:spcAft>
                <a:spcPts val="3000"/>
              </a:spcAft>
            </a:pPr>
            <a:r>
              <a:rPr lang="en-US" altLang="zh-CN" sz="2800" b="1" dirty="0">
                <a:solidFill>
                  <a:srgbClr val="00B0F0"/>
                </a:solidFill>
                <a:latin typeface="Times New Roman" panose="02020603050405020304"/>
              </a:rPr>
              <a:t>2019</a:t>
            </a:r>
            <a:r>
              <a:rPr lang="zh-CN" altLang="en-US" sz="2800" b="1" dirty="0">
                <a:solidFill>
                  <a:srgbClr val="00B0F0"/>
                </a:solidFill>
                <a:latin typeface="Times New Roman" panose="02020603050405020304"/>
              </a:rPr>
              <a:t>智慧水利创新发展论坛</a:t>
            </a:r>
            <a:r>
              <a:rPr lang="en-US" altLang="zh-CN" sz="2800" b="1" dirty="0">
                <a:solidFill>
                  <a:srgbClr val="00B0F0"/>
                </a:solidFill>
                <a:latin typeface="Times New Roman" panose="02020603050405020304"/>
              </a:rPr>
              <a:t> </a:t>
            </a:r>
            <a:endParaRPr lang="en-US" altLang="zh-CN" sz="2800" b="1" dirty="0">
              <a:solidFill>
                <a:srgbClr val="00B0F0"/>
              </a:solidFill>
              <a:latin typeface="Times New Roman" panose="02020603050405020304"/>
            </a:endParaRPr>
          </a:p>
          <a:p>
            <a:pPr algn="ctr">
              <a:lnSpc>
                <a:spcPct val="120000"/>
              </a:lnSpc>
              <a:spcAft>
                <a:spcPts val="3000"/>
              </a:spcAft>
            </a:pPr>
            <a:endParaRPr lang="en-US" altLang="zh-CN" sz="2800" b="1" dirty="0">
              <a:solidFill>
                <a:srgbClr val="00B0F0"/>
              </a:solidFill>
              <a:latin typeface="Times New Roman" panose="02020603050405020304"/>
            </a:endParaRPr>
          </a:p>
          <a:p>
            <a:pPr algn="ctr">
              <a:lnSpc>
                <a:spcPct val="120000"/>
              </a:lnSpc>
            </a:pPr>
            <a:r>
              <a:rPr lang="en-US" sz="4400" b="1" dirty="0">
                <a:solidFill>
                  <a:srgbClr val="00B0F0"/>
                </a:solidFill>
                <a:latin typeface="Times New Roman" panose="02020603050405020304"/>
              </a:rPr>
              <a:t>
</a:t>
            </a:r>
            <a:r>
              <a:rPr lang="en-US" sz="2800" b="1" dirty="0">
                <a:solidFill>
                  <a:srgbClr val="00B0F0"/>
                </a:solidFill>
                <a:latin typeface="Times New Roman" panose="02020603050405020304"/>
              </a:rPr>
              <a:t>                  </a:t>
            </a:r>
            <a:endParaRPr dirty="0">
              <a:solidFill>
                <a:srgbClr val="00B0F0"/>
              </a:solidFill>
            </a:endParaRPr>
          </a:p>
        </p:txBody>
      </p:sp>
      <p:sp>
        <p:nvSpPr>
          <p:cNvPr id="4" name="TextShape 1"/>
          <p:cNvSpPr txBox="1"/>
          <p:nvPr/>
        </p:nvSpPr>
        <p:spPr>
          <a:xfrm>
            <a:off x="50880" y="2218286"/>
            <a:ext cx="8381520" cy="737871"/>
          </a:xfrm>
          <a:prstGeom prst="rect">
            <a:avLst/>
          </a:prstGeom>
        </p:spPr>
        <p:txBody>
          <a:bodyPr/>
          <a:lstStyle/>
          <a:p>
            <a:pPr algn="ctr">
              <a:lnSpc>
                <a:spcPct val="120000"/>
              </a:lnSpc>
              <a:spcAft>
                <a:spcPts val="3000"/>
              </a:spcAft>
            </a:pPr>
            <a:r>
              <a:rPr lang="zh-CN" altLang="en-US" sz="3200" b="1" i="1" dirty="0">
                <a:solidFill>
                  <a:srgbClr val="FF0000"/>
                </a:solidFill>
                <a:latin typeface="楷体" panose="02010609060101010101" pitchFamily="49" charset="-122"/>
                <a:ea typeface="楷体" panose="02010609060101010101" pitchFamily="49" charset="-122"/>
              </a:rPr>
              <a:t>谢谢！</a:t>
            </a:r>
            <a:endParaRPr lang="en-US" altLang="zh-CN" sz="3200" b="1" i="1" dirty="0">
              <a:solidFill>
                <a:srgbClr val="FF0000"/>
              </a:solidFill>
              <a:latin typeface="楷体" panose="02010609060101010101" pitchFamily="49" charset="-122"/>
              <a:ea typeface="楷体" panose="02010609060101010101" pitchFamily="49" charset="-122"/>
            </a:endParaRPr>
          </a:p>
          <a:p>
            <a:pPr algn="ctr">
              <a:lnSpc>
                <a:spcPct val="120000"/>
              </a:lnSpc>
              <a:spcAft>
                <a:spcPts val="3000"/>
              </a:spcAft>
            </a:pPr>
            <a:r>
              <a:rPr lang="zh-CN" altLang="en-US" sz="3200" b="1" i="1" dirty="0">
                <a:latin typeface="Times New Roman" panose="02020603050405020304"/>
              </a:rPr>
              <a:t>请各位专家指正</a:t>
            </a:r>
            <a:r>
              <a:rPr lang="en-US" altLang="zh-CN" sz="3200" b="1" i="1" dirty="0">
                <a:latin typeface="Times New Roman" panose="02020603050405020304"/>
              </a:rPr>
              <a:t>!</a:t>
            </a:r>
            <a:endParaRPr lang="en-US" altLang="zh-CN" sz="3200" b="1" i="1" dirty="0">
              <a:latin typeface="Times New Roman" panose="02020603050405020304"/>
            </a:endParaRPr>
          </a:p>
          <a:p>
            <a:pPr algn="ctr">
              <a:lnSpc>
                <a:spcPct val="120000"/>
              </a:lnSpc>
            </a:pPr>
            <a:r>
              <a:rPr lang="en-US" sz="4400" b="1" dirty="0">
                <a:solidFill>
                  <a:srgbClr val="0000FF"/>
                </a:solidFill>
                <a:latin typeface="Times New Roman" panose="02020603050405020304"/>
              </a:rPr>
              <a:t>
</a:t>
            </a:r>
            <a:r>
              <a:rPr lang="en-US" sz="2800" b="1" dirty="0">
                <a:solidFill>
                  <a:srgbClr val="0000FF"/>
                </a:solidFill>
                <a:latin typeface="Times New Roman" panose="02020603050405020304"/>
              </a:rPr>
              <a:t>                  </a:t>
            </a:r>
            <a:endParaRPr dirty="0"/>
          </a:p>
        </p:txBody>
      </p:sp>
      <p:sp>
        <p:nvSpPr>
          <p:cNvPr id="5" name="TextShape 1"/>
          <p:cNvSpPr txBox="1"/>
          <p:nvPr/>
        </p:nvSpPr>
        <p:spPr>
          <a:xfrm>
            <a:off x="179512" y="4482434"/>
            <a:ext cx="8381520" cy="737871"/>
          </a:xfrm>
          <a:prstGeom prst="rect">
            <a:avLst/>
          </a:prstGeom>
        </p:spPr>
        <p:txBody>
          <a:bodyPr/>
          <a:lstStyle/>
          <a:p>
            <a:pPr algn="ctr">
              <a:lnSpc>
                <a:spcPct val="120000"/>
              </a:lnSpc>
              <a:spcAft>
                <a:spcPts val="3000"/>
              </a:spcAft>
            </a:pPr>
            <a:r>
              <a:rPr lang="en-US" altLang="zh-CN" sz="2800" b="1" dirty="0">
                <a:latin typeface="Times New Roman" panose="02020603050405020304"/>
              </a:rPr>
              <a:t>2019</a:t>
            </a:r>
            <a:r>
              <a:rPr lang="zh-CN" altLang="en-US" sz="2800" b="1" dirty="0">
                <a:latin typeface="Times New Roman" panose="02020603050405020304"/>
              </a:rPr>
              <a:t>年</a:t>
            </a:r>
            <a:r>
              <a:rPr lang="en-US" altLang="zh-CN" sz="2800" b="1" dirty="0">
                <a:latin typeface="Times New Roman" panose="02020603050405020304"/>
              </a:rPr>
              <a:t>6</a:t>
            </a:r>
            <a:r>
              <a:rPr lang="zh-CN" altLang="en-US" sz="2800" b="1" dirty="0">
                <a:latin typeface="Times New Roman" panose="02020603050405020304"/>
              </a:rPr>
              <a:t>月</a:t>
            </a:r>
            <a:r>
              <a:rPr lang="en-US" altLang="zh-CN" sz="2800" b="1" dirty="0">
                <a:latin typeface="Times New Roman" panose="02020603050405020304"/>
              </a:rPr>
              <a:t>3</a:t>
            </a:r>
            <a:r>
              <a:rPr lang="zh-CN" altLang="en-US" sz="2800" b="1" dirty="0">
                <a:latin typeface="Times New Roman" panose="02020603050405020304"/>
              </a:rPr>
              <a:t>日     上海</a:t>
            </a:r>
            <a:endParaRPr lang="en-US" altLang="zh-CN" sz="2800" b="1" dirty="0">
              <a:latin typeface="Times New Roman" panose="02020603050405020304"/>
            </a:endParaRPr>
          </a:p>
          <a:p>
            <a:pPr algn="ctr">
              <a:lnSpc>
                <a:spcPct val="120000"/>
              </a:lnSpc>
              <a:spcAft>
                <a:spcPts val="3000"/>
              </a:spcAft>
            </a:pPr>
            <a:r>
              <a:rPr lang="zh-CN" altLang="en-US" sz="2800" b="1" dirty="0">
                <a:latin typeface="Times New Roman" panose="02020603050405020304"/>
              </a:rPr>
              <a:t>刘蛟</a:t>
            </a:r>
            <a:endParaRPr lang="en-US" altLang="zh-CN" sz="2800" b="1" dirty="0">
              <a:latin typeface="Times New Roman" panose="02020603050405020304"/>
            </a:endParaRPr>
          </a:p>
          <a:p>
            <a:pPr algn="ctr">
              <a:lnSpc>
                <a:spcPct val="120000"/>
              </a:lnSpc>
              <a:spcAft>
                <a:spcPts val="3000"/>
              </a:spcAft>
            </a:pPr>
            <a:endParaRPr lang="en-US" altLang="zh-CN" sz="2800" b="1" dirty="0">
              <a:latin typeface="Times New Roman" panose="02020603050405020304"/>
            </a:endParaRPr>
          </a:p>
          <a:p>
            <a:pPr algn="ctr">
              <a:lnSpc>
                <a:spcPct val="120000"/>
              </a:lnSpc>
            </a:pPr>
            <a:r>
              <a:rPr lang="en-US" sz="4400" b="1" dirty="0">
                <a:solidFill>
                  <a:srgbClr val="0000FF"/>
                </a:solidFill>
                <a:latin typeface="Times New Roman" panose="02020603050405020304"/>
              </a:rPr>
              <a:t>
</a:t>
            </a:r>
            <a:r>
              <a:rPr lang="en-US" sz="2800" b="1" dirty="0">
                <a:solidFill>
                  <a:srgbClr val="0000FF"/>
                </a:solidFill>
                <a:latin typeface="Times New Roman" panose="02020603050405020304"/>
              </a:rPr>
              <a:t>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Shape 2"/>
          <p:cNvSpPr txBox="1"/>
          <p:nvPr/>
        </p:nvSpPr>
        <p:spPr>
          <a:xfrm>
            <a:off x="1259632" y="404664"/>
            <a:ext cx="5832648" cy="792088"/>
          </a:xfrm>
          <a:prstGeom prst="rect">
            <a:avLst/>
          </a:prstGeom>
        </p:spPr>
        <p:txBody>
          <a:bodyPr/>
          <a:lstStyle/>
          <a:p>
            <a:r>
              <a:rPr lang="zh-CN" altLang="en-US" sz="4200" b="1" i="1" dirty="0">
                <a:solidFill>
                  <a:srgbClr val="006633"/>
                </a:solidFill>
                <a:latin typeface="Times New Roman" panose="02020603050405020304"/>
              </a:rPr>
              <a:t>报告内容</a:t>
            </a:r>
            <a:endParaRPr sz="4200" b="1" i="1" dirty="0">
              <a:solidFill>
                <a:srgbClr val="006633"/>
              </a:solidFill>
              <a:latin typeface="Times New Roman" panose="02020603050405020304"/>
            </a:endParaRPr>
          </a:p>
        </p:txBody>
      </p:sp>
      <p:sp>
        <p:nvSpPr>
          <p:cNvPr id="2" name="五边形 1"/>
          <p:cNvSpPr/>
          <p:nvPr/>
        </p:nvSpPr>
        <p:spPr>
          <a:xfrm>
            <a:off x="1043608" y="1694648"/>
            <a:ext cx="5661560" cy="438208"/>
          </a:xfrm>
          <a:prstGeom prst="homePlate">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r>
              <a:rPr lang="zh-CN" altLang="en-US" sz="3200" b="1" dirty="0">
                <a:solidFill>
                  <a:srgbClr val="006633"/>
                </a:solidFill>
                <a:latin typeface="Times New Roman" panose="02020603050405020304"/>
              </a:rPr>
              <a:t>研究背景</a:t>
            </a:r>
            <a:endParaRPr lang="zh-CN" altLang="en-US" sz="3200" dirty="0"/>
          </a:p>
        </p:txBody>
      </p:sp>
      <p:sp>
        <p:nvSpPr>
          <p:cNvPr id="10" name="灯片编号占位符 4"/>
          <p:cNvSpPr txBox="1"/>
          <p:nvPr/>
        </p:nvSpPr>
        <p:spPr>
          <a:xfrm>
            <a:off x="8676456" y="6597352"/>
            <a:ext cx="678000" cy="320040"/>
          </a:xfrm>
          <a:prstGeom prst="rect">
            <a:avLst/>
          </a:prstGeom>
          <a:noFill/>
        </p:spPr>
        <p:txBody>
          <a:bodyPr/>
          <a:lstStyle>
            <a:defPPr>
              <a:defRPr lang="zh-CN"/>
            </a:defPPr>
            <a:lvl1pPr marL="0" algn="l" defTabSz="914400" rtl="0" eaLnBrk="1" latinLnBrk="0" hangingPunct="1">
              <a:defRPr sz="2400" b="1" kern="1200">
                <a:solidFill>
                  <a:schemeClr val="tx1"/>
                </a:solidFill>
                <a:latin typeface="Tahoma" panose="020B0604030504040204" pitchFamily="34" charset="0"/>
                <a:ea typeface="+mn-ea"/>
                <a:cs typeface="+mn-cs"/>
              </a:defRPr>
            </a:lvl1pPr>
            <a:lvl2pPr marL="742950" indent="-285750" algn="l" defTabSz="914400" rtl="0" eaLnBrk="1" latinLnBrk="0" hangingPunct="1">
              <a:defRPr sz="2400" b="1" kern="1200">
                <a:solidFill>
                  <a:schemeClr val="tx1"/>
                </a:solidFill>
                <a:latin typeface="Tahoma" panose="020B0604030504040204" pitchFamily="34" charset="0"/>
                <a:ea typeface="+mn-ea"/>
                <a:cs typeface="+mn-cs"/>
              </a:defRPr>
            </a:lvl2pPr>
            <a:lvl3pPr marL="1143000" indent="-228600" algn="l" defTabSz="914400" rtl="0" eaLnBrk="1" latinLnBrk="0" hangingPunct="1">
              <a:defRPr sz="2400" b="1" kern="1200">
                <a:solidFill>
                  <a:schemeClr val="tx1"/>
                </a:solidFill>
                <a:latin typeface="Tahoma" panose="020B0604030504040204" pitchFamily="34" charset="0"/>
                <a:ea typeface="+mn-ea"/>
                <a:cs typeface="+mn-cs"/>
              </a:defRPr>
            </a:lvl3pPr>
            <a:lvl4pPr marL="1600200" indent="-228600" algn="l" defTabSz="914400" rtl="0" eaLnBrk="1" latinLnBrk="0" hangingPunct="1">
              <a:defRPr sz="2400" b="1" kern="1200">
                <a:solidFill>
                  <a:schemeClr val="tx1"/>
                </a:solidFill>
                <a:latin typeface="Tahoma" panose="020B0604030504040204" pitchFamily="34" charset="0"/>
                <a:ea typeface="+mn-ea"/>
                <a:cs typeface="+mn-cs"/>
              </a:defRPr>
            </a:lvl4pPr>
            <a:lvl5pPr marL="2057400" indent="-228600" algn="l" defTabSz="914400" rtl="0" eaLnBrk="1" latinLnBrk="0" hangingPunct="1">
              <a:defRPr sz="2400" b="1"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9pPr>
          </a:lstStyle>
          <a:p>
            <a:r>
              <a:rPr lang="en-US" altLang="zh-CN" sz="1400" b="0" dirty="0">
                <a:latin typeface="Times New Roman" panose="02020603050405020304" pitchFamily="18" charset="0"/>
                <a:cs typeface="Times New Roman" panose="02020603050405020304" pitchFamily="18" charset="0"/>
              </a:rPr>
              <a:t>2/32</a:t>
            </a:r>
            <a:endParaRPr lang="zh-CN" altLang="fr-FR" sz="1400" b="0" dirty="0">
              <a:latin typeface="Times New Roman" panose="02020603050405020304" pitchFamily="18" charset="0"/>
              <a:cs typeface="Times New Roman" panose="02020603050405020304" pitchFamily="18" charset="0"/>
            </a:endParaRPr>
          </a:p>
        </p:txBody>
      </p:sp>
      <p:sp>
        <p:nvSpPr>
          <p:cNvPr id="12" name="五边形 11"/>
          <p:cNvSpPr/>
          <p:nvPr/>
        </p:nvSpPr>
        <p:spPr>
          <a:xfrm>
            <a:off x="1043608" y="2852936"/>
            <a:ext cx="5661560" cy="438208"/>
          </a:xfrm>
          <a:prstGeom prst="homePlate">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r>
              <a:rPr lang="zh-CN" altLang="en-US" sz="3200" b="1" dirty="0">
                <a:solidFill>
                  <a:srgbClr val="006633"/>
                </a:solidFill>
                <a:latin typeface="Times New Roman" panose="02020603050405020304"/>
              </a:rPr>
              <a:t>模型的构建</a:t>
            </a:r>
            <a:endParaRPr lang="zh-CN" altLang="en-US" sz="3200" b="1" dirty="0">
              <a:solidFill>
                <a:srgbClr val="006633"/>
              </a:solidFill>
              <a:latin typeface="Times New Roman" panose="02020603050405020304"/>
            </a:endParaRPr>
          </a:p>
        </p:txBody>
      </p:sp>
      <p:sp>
        <p:nvSpPr>
          <p:cNvPr id="15" name="五边形 14"/>
          <p:cNvSpPr/>
          <p:nvPr/>
        </p:nvSpPr>
        <p:spPr>
          <a:xfrm>
            <a:off x="1043608" y="5007016"/>
            <a:ext cx="5661560" cy="438208"/>
          </a:xfrm>
          <a:prstGeom prst="homePlate">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r>
              <a:rPr lang="zh-CN" altLang="en-US" sz="3200" b="1" dirty="0">
                <a:solidFill>
                  <a:srgbClr val="006633"/>
                </a:solidFill>
                <a:latin typeface="Times New Roman" panose="02020603050405020304"/>
              </a:rPr>
              <a:t>结果分析</a:t>
            </a:r>
            <a:endParaRPr lang="zh-CN" altLang="en-US" sz="3200" dirty="0"/>
          </a:p>
        </p:txBody>
      </p:sp>
      <p:sp>
        <p:nvSpPr>
          <p:cNvPr id="20" name="五边形 19"/>
          <p:cNvSpPr/>
          <p:nvPr/>
        </p:nvSpPr>
        <p:spPr>
          <a:xfrm>
            <a:off x="1056738" y="3926896"/>
            <a:ext cx="5661560" cy="438208"/>
          </a:xfrm>
          <a:prstGeom prst="homePlate">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r>
              <a:rPr lang="zh-CN" altLang="en-US" sz="3200" b="1" dirty="0">
                <a:solidFill>
                  <a:srgbClr val="006633"/>
                </a:solidFill>
                <a:latin typeface="Times New Roman" panose="02020603050405020304"/>
              </a:rPr>
              <a:t>假设检验</a:t>
            </a:r>
            <a:endParaRPr lang="zh-CN" altLang="en-US" sz="3200" b="1" dirty="0">
              <a:solidFill>
                <a:srgbClr val="006633"/>
              </a:solidFill>
              <a:latin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0" advTm="2816"/>
    </mc:Choice>
    <mc:Fallback>
      <p:transition advTm="281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UCAS\stu.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2920" y="1407516"/>
            <a:ext cx="7452828" cy="3609509"/>
          </a:xfrm>
          <a:prstGeom prst="rect">
            <a:avLst/>
          </a:prstGeom>
          <a:noFill/>
          <a:extLst>
            <a:ext uri="{909E8E84-426E-40DD-AFC4-6F175D3DCCD1}">
              <a14:hiddenFill xmlns:a14="http://schemas.microsoft.com/office/drawing/2010/main">
                <a:solidFill>
                  <a:srgbClr val="FFFFFF"/>
                </a:solidFill>
              </a14:hiddenFill>
            </a:ext>
          </a:extLst>
        </p:spPr>
      </p:pic>
      <p:sp>
        <p:nvSpPr>
          <p:cNvPr id="3" name="TextShape 1"/>
          <p:cNvSpPr txBox="1"/>
          <p:nvPr/>
        </p:nvSpPr>
        <p:spPr>
          <a:xfrm>
            <a:off x="6319564" y="1196752"/>
            <a:ext cx="1656184" cy="421528"/>
          </a:xfrm>
          <a:prstGeom prst="rect">
            <a:avLst/>
          </a:prstGeom>
        </p:spPr>
        <p:txBody>
          <a:bodyPr/>
          <a:lstStyle/>
          <a:p>
            <a:pPr algn="ctr"/>
            <a:r>
              <a:rPr lang="en-US" altLang="zh-CN" sz="2400" dirty="0">
                <a:solidFill>
                  <a:srgbClr val="00B0F0"/>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2400" dirty="0">
                <a:solidFill>
                  <a:srgbClr val="00B0F0"/>
                </a:solidFill>
                <a:latin typeface="Times New Roman" panose="02020603050405020304" pitchFamily="18" charset="0"/>
                <a:ea typeface="黑体" panose="02010609060101010101" pitchFamily="49" charset="-122"/>
                <a:cs typeface="Times New Roman" panose="02020603050405020304" pitchFamily="18" charset="0"/>
              </a:rPr>
              <a:t>荒漠</a:t>
            </a:r>
            <a:r>
              <a:rPr lang="en-US" altLang="zh-CN" sz="2400" dirty="0">
                <a:solidFill>
                  <a:srgbClr val="00B0F0"/>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dirty="0">
                <a:solidFill>
                  <a:srgbClr val="00B0F0"/>
                </a:solidFill>
                <a:latin typeface="Times New Roman" panose="02020603050405020304" pitchFamily="18" charset="0"/>
                <a:ea typeface="黑体" panose="02010609060101010101" pitchFamily="49" charset="-122"/>
                <a:cs typeface="Times New Roman" panose="02020603050405020304" pitchFamily="18" charset="0"/>
              </a:rPr>
              <a:t>绿洲</a:t>
            </a:r>
            <a:endParaRPr lang="en-US" altLang="zh-CN" sz="2400" dirty="0">
              <a:solidFill>
                <a:srgbClr val="00B0F0"/>
              </a:solidFill>
              <a:latin typeface="Times New Roman" panose="02020603050405020304" pitchFamily="18" charset="0"/>
              <a:ea typeface="黑体" panose="02010609060101010101" pitchFamily="49" charset="-122"/>
              <a:cs typeface="Times New Roman" panose="02020603050405020304" pitchFamily="18" charset="0"/>
            </a:endParaRPr>
          </a:p>
          <a:p>
            <a:pPr algn="ctr"/>
            <a:r>
              <a:rPr lang="zh-CN" altLang="en-US" sz="2400" dirty="0">
                <a:solidFill>
                  <a:srgbClr val="00B0F0"/>
                </a:solidFill>
                <a:latin typeface="Times New Roman" panose="02020603050405020304" pitchFamily="18" charset="0"/>
                <a:ea typeface="黑体" panose="02010609060101010101" pitchFamily="49" charset="-122"/>
                <a:cs typeface="Times New Roman" panose="02020603050405020304" pitchFamily="18" charset="0"/>
              </a:rPr>
              <a:t>生态系统</a:t>
            </a:r>
            <a:endParaRPr sz="2400" dirty="0">
              <a:solidFill>
                <a:srgbClr val="00B0F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TextShape 1"/>
          <p:cNvSpPr txBox="1"/>
          <p:nvPr/>
        </p:nvSpPr>
        <p:spPr>
          <a:xfrm>
            <a:off x="5724128" y="4221088"/>
            <a:ext cx="1819572" cy="421528"/>
          </a:xfrm>
          <a:prstGeom prst="rect">
            <a:avLst/>
          </a:prstGeom>
        </p:spPr>
        <p:txBody>
          <a:bodyPr/>
          <a:lstStyle/>
          <a:p>
            <a:pPr algn="ct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高山产水区</a:t>
            </a:r>
            <a:endParaRPr sz="24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 name="TextShape 1"/>
          <p:cNvSpPr txBox="1"/>
          <p:nvPr/>
        </p:nvSpPr>
        <p:spPr>
          <a:xfrm>
            <a:off x="3662214" y="3218236"/>
            <a:ext cx="1819572" cy="421528"/>
          </a:xfrm>
          <a:prstGeom prst="rect">
            <a:avLst/>
          </a:prstGeom>
        </p:spPr>
        <p:txBody>
          <a:bodyPr/>
          <a:lstStyle/>
          <a:p>
            <a:pPr algn="ct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绿洲耗水区</a:t>
            </a:r>
            <a:endParaRPr sz="24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TextShape 1"/>
          <p:cNvSpPr txBox="1"/>
          <p:nvPr/>
        </p:nvSpPr>
        <p:spPr>
          <a:xfrm>
            <a:off x="1403648" y="2348880"/>
            <a:ext cx="1819572" cy="421528"/>
          </a:xfrm>
          <a:prstGeom prst="rect">
            <a:avLst/>
          </a:prstGeom>
        </p:spPr>
        <p:txBody>
          <a:bodyPr/>
          <a:lstStyle/>
          <a:p>
            <a:pPr algn="ct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荒漠消散区</a:t>
            </a:r>
            <a:endParaRPr sz="24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矩形 6"/>
          <p:cNvSpPr/>
          <p:nvPr/>
        </p:nvSpPr>
        <p:spPr>
          <a:xfrm>
            <a:off x="1147754" y="5464084"/>
            <a:ext cx="8668063" cy="495585"/>
          </a:xfrm>
          <a:prstGeom prst="rect">
            <a:avLst/>
          </a:prstGeom>
        </p:spPr>
        <p:txBody>
          <a:bodyPr wrap="square">
            <a:spAutoFit/>
          </a:bodyPr>
          <a:lstStyle/>
          <a:p>
            <a:pPr>
              <a:lnSpc>
                <a:spcPct val="150000"/>
              </a:lnSpc>
            </a:pPr>
            <a:r>
              <a:rPr lang="zh-CN" altLang="en-US" sz="2000" b="1" dirty="0">
                <a:solidFill>
                  <a:srgbClr val="FF0000"/>
                </a:solidFill>
                <a:latin typeface="Times New Roman" panose="02020603050405020304" pitchFamily="18" charset="0"/>
                <a:cs typeface="Times New Roman" panose="02020603050405020304" pitchFamily="18" charset="0"/>
              </a:rPr>
              <a:t>山区产水对下游绿洲区经济以及生态系统具有绝对的支配作用</a:t>
            </a:r>
            <a:endParaRPr lang="en-US" altLang="zh-CN" sz="2000" b="1" dirty="0">
              <a:solidFill>
                <a:srgbClr val="FF0000"/>
              </a:solidFill>
              <a:latin typeface="Times New Roman" panose="02020603050405020304" pitchFamily="18" charset="0"/>
              <a:cs typeface="Times New Roman" panose="02020603050405020304" pitchFamily="18" charset="0"/>
            </a:endParaRPr>
          </a:p>
        </p:txBody>
      </p:sp>
      <p:sp>
        <p:nvSpPr>
          <p:cNvPr id="8" name="CustomShape 2"/>
          <p:cNvSpPr/>
          <p:nvPr/>
        </p:nvSpPr>
        <p:spPr>
          <a:xfrm>
            <a:off x="1187624" y="258862"/>
            <a:ext cx="8780760" cy="1139400"/>
          </a:xfrm>
          <a:prstGeom prst="rect">
            <a:avLst/>
          </a:prstGeom>
        </p:spPr>
        <p:txBody>
          <a:bodyPr/>
          <a:lstStyle/>
          <a:p>
            <a:r>
              <a:rPr lang="zh-CN" altLang="en-US" sz="4200" b="1" i="1" dirty="0">
                <a:solidFill>
                  <a:srgbClr val="006633"/>
                </a:solidFill>
                <a:latin typeface="Times New Roman" panose="02020603050405020304" pitchFamily="18" charset="0"/>
                <a:cs typeface="Times New Roman" panose="02020603050405020304" pitchFamily="18" charset="0"/>
              </a:rPr>
              <a:t>研究背景</a:t>
            </a:r>
            <a:endParaRPr sz="4200" b="1" i="1" dirty="0">
              <a:solidFill>
                <a:srgbClr val="006633"/>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2"/>
          <p:cNvSpPr/>
          <p:nvPr/>
        </p:nvSpPr>
        <p:spPr>
          <a:xfrm>
            <a:off x="1187624" y="258862"/>
            <a:ext cx="8780760" cy="1139400"/>
          </a:xfrm>
          <a:prstGeom prst="rect">
            <a:avLst/>
          </a:prstGeom>
        </p:spPr>
        <p:txBody>
          <a:bodyPr/>
          <a:lstStyle/>
          <a:p>
            <a:r>
              <a:rPr lang="zh-CN" altLang="en-US" sz="4200" b="1" i="1" dirty="0">
                <a:solidFill>
                  <a:srgbClr val="006633"/>
                </a:solidFill>
                <a:latin typeface="Times New Roman" panose="02020603050405020304" pitchFamily="18" charset="0"/>
                <a:cs typeface="Times New Roman" panose="02020603050405020304" pitchFamily="18" charset="0"/>
              </a:rPr>
              <a:t>研究背景</a:t>
            </a:r>
            <a:endParaRPr sz="4200" b="1" i="1" dirty="0">
              <a:solidFill>
                <a:srgbClr val="006633"/>
              </a:solidFill>
              <a:latin typeface="Times New Roman" panose="02020603050405020304" pitchFamily="18" charset="0"/>
              <a:cs typeface="Times New Roman" panose="02020603050405020304" pitchFamily="18" charset="0"/>
            </a:endParaRPr>
          </a:p>
        </p:txBody>
      </p:sp>
      <p:pic>
        <p:nvPicPr>
          <p:cNvPr id="3" name="Picture 3" descr="E:\result form Yarkant model\catchment\山区气象站点分布.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5945" t="14425" r="12204" b="23290"/>
          <a:stretch>
            <a:fillRect/>
          </a:stretch>
        </p:blipFill>
        <p:spPr bwMode="auto">
          <a:xfrm>
            <a:off x="899592" y="1917101"/>
            <a:ext cx="3024336" cy="25920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2963" y="1973768"/>
            <a:ext cx="2879236" cy="2459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Shape 1"/>
          <p:cNvSpPr txBox="1"/>
          <p:nvPr/>
        </p:nvSpPr>
        <p:spPr>
          <a:xfrm>
            <a:off x="1310552" y="4600266"/>
            <a:ext cx="1850412" cy="338704"/>
          </a:xfrm>
          <a:prstGeom prst="rect">
            <a:avLst/>
          </a:prstGeom>
        </p:spPr>
        <p:txBody>
          <a:bodyPr/>
          <a:lstStyle/>
          <a:p>
            <a:r>
              <a:rPr lang="zh-CN" altLang="en-US"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实测站点稀缺</a:t>
            </a:r>
            <a:r>
              <a:rPr lang="en-US" altLang="zh-CN"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endParaRPr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TextShape 1"/>
          <p:cNvSpPr txBox="1"/>
          <p:nvPr/>
        </p:nvSpPr>
        <p:spPr>
          <a:xfrm>
            <a:off x="5292080" y="4555286"/>
            <a:ext cx="2016224" cy="332081"/>
          </a:xfrm>
          <a:prstGeom prst="rect">
            <a:avLst/>
          </a:prstGeom>
        </p:spPr>
        <p:txBody>
          <a:bodyPr/>
          <a:lstStyle/>
          <a:p>
            <a:r>
              <a:rPr lang="en-US" altLang="zh-CN"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极端的地形变化</a:t>
            </a:r>
            <a:endParaRPr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 name="矩形 8"/>
          <p:cNvSpPr/>
          <p:nvPr/>
        </p:nvSpPr>
        <p:spPr>
          <a:xfrm>
            <a:off x="1691680" y="5229200"/>
            <a:ext cx="8668063" cy="957250"/>
          </a:xfrm>
          <a:prstGeom prst="rect">
            <a:avLst/>
          </a:prstGeom>
        </p:spPr>
        <p:txBody>
          <a:bodyPr wrap="square">
            <a:spAutoFit/>
          </a:bodyPr>
          <a:lstStyle/>
          <a:p>
            <a:pPr>
              <a:lnSpc>
                <a:spcPct val="150000"/>
              </a:lnSpc>
            </a:pPr>
            <a:r>
              <a:rPr lang="zh-CN" altLang="en-US" sz="2000" dirty="0">
                <a:latin typeface="Times New Roman" panose="02020603050405020304" pitchFamily="18" charset="0"/>
                <a:cs typeface="Times New Roman" panose="02020603050405020304" pitchFamily="18" charset="0"/>
              </a:rPr>
              <a:t>问题</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：遥感数据在山区水文模拟的应用效果如何？</a:t>
            </a:r>
            <a:endParaRPr lang="en-US" altLang="zh-CN" sz="2000" dirty="0">
              <a:latin typeface="Times New Roman" panose="02020603050405020304" pitchFamily="18" charset="0"/>
              <a:cs typeface="Times New Roman" panose="02020603050405020304" pitchFamily="18" charset="0"/>
            </a:endParaRPr>
          </a:p>
          <a:p>
            <a:pPr>
              <a:lnSpc>
                <a:spcPct val="150000"/>
              </a:lnSpc>
            </a:pPr>
            <a:r>
              <a:rPr lang="zh-CN" altLang="en-US" sz="2000" dirty="0">
                <a:latin typeface="Times New Roman" panose="02020603050405020304" pitchFamily="18" charset="0"/>
                <a:cs typeface="Times New Roman" panose="02020603050405020304" pitchFamily="18" charset="0"/>
              </a:rPr>
              <a:t>问题</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：山区水文过程对不同驱动数据有何响应？</a:t>
            </a:r>
            <a:endParaRPr lang="en-US" altLang="zh-CN" sz="2000" dirty="0">
              <a:latin typeface="Times New Roman" panose="02020603050405020304" pitchFamily="18" charset="0"/>
              <a:cs typeface="Times New Roman" panose="02020603050405020304" pitchFamily="18" charset="0"/>
            </a:endParaRPr>
          </a:p>
        </p:txBody>
      </p:sp>
      <p:sp>
        <p:nvSpPr>
          <p:cNvPr id="11" name="TextShape 1"/>
          <p:cNvSpPr txBox="1"/>
          <p:nvPr/>
        </p:nvSpPr>
        <p:spPr>
          <a:xfrm>
            <a:off x="1304537" y="1338779"/>
            <a:ext cx="6192688" cy="421528"/>
          </a:xfrm>
          <a:prstGeom prst="rect">
            <a:avLst/>
          </a:prstGeom>
        </p:spPr>
        <p:txBody>
          <a:bodyPr/>
          <a:lstStyle/>
          <a:p>
            <a:r>
              <a:rPr lang="en-US" altLang="zh-CN"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高海拔山区流域水文过程模拟研究</a:t>
            </a:r>
            <a:endParaRPr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4940" t="4312" r="17861" b="4562"/>
          <a:stretch>
            <a:fillRect/>
          </a:stretch>
        </p:blipFill>
        <p:spPr>
          <a:xfrm>
            <a:off x="0" y="5160551"/>
            <a:ext cx="1305526" cy="1094548"/>
          </a:xfrm>
          <a:prstGeom prst="rect">
            <a:avLst/>
          </a:prstGeom>
        </p:spPr>
      </p:pic>
      <p:sp>
        <p:nvSpPr>
          <p:cNvPr id="13" name="灯片编号占位符 4"/>
          <p:cNvSpPr txBox="1"/>
          <p:nvPr/>
        </p:nvSpPr>
        <p:spPr>
          <a:xfrm>
            <a:off x="8604448" y="6597352"/>
            <a:ext cx="678000" cy="320040"/>
          </a:xfrm>
          <a:prstGeom prst="rect">
            <a:avLst/>
          </a:prstGeom>
          <a:noFill/>
        </p:spPr>
        <p:txBody>
          <a:bodyPr/>
          <a:lstStyle>
            <a:defPPr>
              <a:defRPr lang="zh-CN"/>
            </a:defPPr>
            <a:lvl1pPr marL="0" algn="l" defTabSz="914400" rtl="0" eaLnBrk="1" latinLnBrk="0" hangingPunct="1">
              <a:defRPr sz="2400" b="1" kern="1200">
                <a:solidFill>
                  <a:schemeClr val="tx1"/>
                </a:solidFill>
                <a:latin typeface="Tahoma" panose="020B0604030504040204" pitchFamily="34" charset="0"/>
                <a:ea typeface="+mn-ea"/>
                <a:cs typeface="+mn-cs"/>
              </a:defRPr>
            </a:lvl1pPr>
            <a:lvl2pPr marL="742950" indent="-285750" algn="l" defTabSz="914400" rtl="0" eaLnBrk="1" latinLnBrk="0" hangingPunct="1">
              <a:defRPr sz="2400" b="1" kern="1200">
                <a:solidFill>
                  <a:schemeClr val="tx1"/>
                </a:solidFill>
                <a:latin typeface="Tahoma" panose="020B0604030504040204" pitchFamily="34" charset="0"/>
                <a:ea typeface="+mn-ea"/>
                <a:cs typeface="+mn-cs"/>
              </a:defRPr>
            </a:lvl2pPr>
            <a:lvl3pPr marL="1143000" indent="-228600" algn="l" defTabSz="914400" rtl="0" eaLnBrk="1" latinLnBrk="0" hangingPunct="1">
              <a:defRPr sz="2400" b="1" kern="1200">
                <a:solidFill>
                  <a:schemeClr val="tx1"/>
                </a:solidFill>
                <a:latin typeface="Tahoma" panose="020B0604030504040204" pitchFamily="34" charset="0"/>
                <a:ea typeface="+mn-ea"/>
                <a:cs typeface="+mn-cs"/>
              </a:defRPr>
            </a:lvl3pPr>
            <a:lvl4pPr marL="1600200" indent="-228600" algn="l" defTabSz="914400" rtl="0" eaLnBrk="1" latinLnBrk="0" hangingPunct="1">
              <a:defRPr sz="2400" b="1" kern="1200">
                <a:solidFill>
                  <a:schemeClr val="tx1"/>
                </a:solidFill>
                <a:latin typeface="Tahoma" panose="020B0604030504040204" pitchFamily="34" charset="0"/>
                <a:ea typeface="+mn-ea"/>
                <a:cs typeface="+mn-cs"/>
              </a:defRPr>
            </a:lvl4pPr>
            <a:lvl5pPr marL="2057400" indent="-228600" algn="l" defTabSz="914400" rtl="0" eaLnBrk="1" latinLnBrk="0" hangingPunct="1">
              <a:defRPr sz="2400" b="1"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9pPr>
          </a:lstStyle>
          <a:p>
            <a:r>
              <a:rPr lang="en-US" altLang="zh-CN" sz="1400" b="0" dirty="0">
                <a:latin typeface="Times New Roman" panose="02020603050405020304" pitchFamily="18" charset="0"/>
                <a:cs typeface="Times New Roman" panose="02020603050405020304" pitchFamily="18" charset="0"/>
              </a:rPr>
              <a:t>8/32</a:t>
            </a:r>
            <a:endParaRPr lang="zh-CN" altLang="fr-FR" sz="1400" b="0" dirty="0">
              <a:latin typeface="Times New Roman" panose="02020603050405020304" pitchFamily="18" charset="0"/>
              <a:cs typeface="Times New Roman" panose="02020603050405020304" pitchFamily="18" charset="0"/>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2000" advTm="68644"/>
    </mc:Choice>
    <mc:Fallback>
      <p:transition spd="slow" advTm="686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750"/>
                                        <p:tgtEl>
                                          <p:spTgt spid="12"/>
                                        </p:tgtEl>
                                      </p:cBhvr>
                                    </p:animEffect>
                                    <p:anim calcmode="lin" valueType="num">
                                      <p:cBhvr>
                                        <p:cTn id="11" dur="750" fill="hold"/>
                                        <p:tgtEl>
                                          <p:spTgt spid="12"/>
                                        </p:tgtEl>
                                        <p:attrNameLst>
                                          <p:attrName>ppt_x</p:attrName>
                                        </p:attrNameLst>
                                      </p:cBhvr>
                                      <p:tavLst>
                                        <p:tav tm="0">
                                          <p:val>
                                            <p:strVal val="#ppt_x"/>
                                          </p:val>
                                        </p:tav>
                                        <p:tav tm="100000">
                                          <p:val>
                                            <p:strVal val="#ppt_x"/>
                                          </p:val>
                                        </p:tav>
                                      </p:tavLst>
                                    </p:anim>
                                    <p:anim calcmode="lin" valueType="num">
                                      <p:cBhvr>
                                        <p:cTn id="12"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2"/>
          <p:cNvSpPr/>
          <p:nvPr/>
        </p:nvSpPr>
        <p:spPr>
          <a:xfrm>
            <a:off x="1377134" y="281225"/>
            <a:ext cx="8780760" cy="1139400"/>
          </a:xfrm>
          <a:prstGeom prst="rect">
            <a:avLst/>
          </a:prstGeom>
        </p:spPr>
        <p:txBody>
          <a:bodyPr/>
          <a:lstStyle/>
          <a:p>
            <a:r>
              <a:rPr lang="zh-CN" altLang="en-US" sz="3600" dirty="0">
                <a:solidFill>
                  <a:srgbClr val="006633"/>
                </a:solidFill>
                <a:latin typeface="Times New Roman" panose="02020603050405020304" pitchFamily="18" charset="0"/>
                <a:cs typeface="Times New Roman" panose="02020603050405020304" pitchFamily="18" charset="0"/>
              </a:rPr>
              <a:t>研究区概况</a:t>
            </a:r>
            <a:endParaRPr sz="3600" dirty="0">
              <a:solidFill>
                <a:srgbClr val="006633"/>
              </a:solidFill>
              <a:latin typeface="Times New Roman" panose="02020603050405020304" pitchFamily="18" charset="0"/>
              <a:cs typeface="Times New Roman" panose="02020603050405020304" pitchFamily="18" charset="0"/>
            </a:endParaRPr>
          </a:p>
        </p:txBody>
      </p:sp>
      <p:sp>
        <p:nvSpPr>
          <p:cNvPr id="18" name="CustomShape 2"/>
          <p:cNvSpPr/>
          <p:nvPr/>
        </p:nvSpPr>
        <p:spPr>
          <a:xfrm>
            <a:off x="899592" y="2308704"/>
            <a:ext cx="7344816" cy="954150"/>
          </a:xfrm>
          <a:prstGeom prst="rect">
            <a:avLst/>
          </a:prstGeom>
        </p:spPr>
        <p:txBody>
          <a:bodyPr/>
          <a:lstStyle/>
          <a:p>
            <a:endParaRPr dirty="0"/>
          </a:p>
        </p:txBody>
      </p:sp>
      <p:sp>
        <p:nvSpPr>
          <p:cNvPr id="16" name="CustomShape 1"/>
          <p:cNvSpPr/>
          <p:nvPr/>
        </p:nvSpPr>
        <p:spPr>
          <a:xfrm>
            <a:off x="3353195" y="4475265"/>
            <a:ext cx="5790805" cy="2056224"/>
          </a:xfrm>
          <a:prstGeom prst="rect">
            <a:avLst/>
          </a:prstGeom>
          <a:solidFill>
            <a:schemeClr val="accent2">
              <a:lumMod val="20000"/>
              <a:lumOff val="80000"/>
            </a:schemeClr>
          </a:solidFill>
        </p:spPr>
        <p:txBody>
          <a:bodyPr lIns="90000" tIns="45000" rIns="90000" bIns="45000"/>
          <a:lstStyle/>
          <a:p>
            <a:pPr>
              <a:lnSpc>
                <a:spcPct val="125000"/>
              </a:lnSpc>
            </a:pPr>
            <a:r>
              <a:rPr lang="zh-CN" altLang="en-US" dirty="0">
                <a:solidFill>
                  <a:srgbClr val="00B0F0"/>
                </a:solidFill>
                <a:latin typeface="Times New Roman" panose="02020603050405020304"/>
                <a:ea typeface="黑体" panose="02010609060101010101" pitchFamily="49" charset="-122"/>
              </a:rPr>
              <a:t>面积</a:t>
            </a:r>
            <a:r>
              <a:rPr lang="en-GB" dirty="0">
                <a:solidFill>
                  <a:srgbClr val="00B0F0"/>
                </a:solidFill>
                <a:latin typeface="Times New Roman" panose="02020603050405020304"/>
                <a:ea typeface="黑体" panose="02010609060101010101" pitchFamily="49" charset="-122"/>
              </a:rPr>
              <a:t>: </a:t>
            </a:r>
            <a:r>
              <a:rPr lang="en-GB" dirty="0">
                <a:latin typeface="Times New Roman" panose="02020603050405020304"/>
                <a:ea typeface="黑体" panose="02010609060101010101" pitchFamily="49" charset="-122"/>
              </a:rPr>
              <a:t>50,000 km</a:t>
            </a:r>
            <a:r>
              <a:rPr lang="en-GB" baseline="30000" dirty="0">
                <a:latin typeface="Times New Roman" panose="02020603050405020304"/>
                <a:ea typeface="黑体" panose="02010609060101010101" pitchFamily="49" charset="-122"/>
              </a:rPr>
              <a:t>2</a:t>
            </a:r>
            <a:endParaRPr lang="en-GB" baseline="30000" dirty="0"/>
          </a:p>
          <a:p>
            <a:pPr>
              <a:lnSpc>
                <a:spcPct val="125000"/>
              </a:lnSpc>
            </a:pPr>
            <a:r>
              <a:rPr lang="zh-CN" altLang="en-US" dirty="0">
                <a:solidFill>
                  <a:srgbClr val="00B0F0"/>
                </a:solidFill>
                <a:latin typeface="Times New Roman" panose="02020603050405020304" pitchFamily="18" charset="0"/>
                <a:ea typeface="黑体" panose="02010609060101010101" pitchFamily="49" charset="-122"/>
                <a:cs typeface="Times New Roman" panose="02020603050405020304" pitchFamily="18" charset="0"/>
              </a:rPr>
              <a:t>地形：</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最高点</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8515 m;</a:t>
            </a:r>
            <a:r>
              <a:rPr lang="zh-CN" altLang="en-US" dirty="0">
                <a:latin typeface="Times New Roman" panose="02020603050405020304" pitchFamily="18" charset="0"/>
                <a:ea typeface="黑体" panose="02010609060101010101" pitchFamily="49" charset="-122"/>
                <a:cs typeface="Times New Roman" panose="02020603050405020304" pitchFamily="18" charset="0"/>
              </a:rPr>
              <a:t> 最低点 </a:t>
            </a:r>
            <a:r>
              <a:rPr lang="en-US" altLang="zh-CN" dirty="0">
                <a:latin typeface="Times New Roman" panose="02020603050405020304" pitchFamily="18" charset="0"/>
                <a:ea typeface="黑体" panose="02010609060101010101" pitchFamily="49" charset="-122"/>
                <a:cs typeface="Times New Roman" panose="02020603050405020304" pitchFamily="18" charset="0"/>
              </a:rPr>
              <a:t>1446 m;</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25000"/>
              </a:lnSpc>
            </a:pPr>
            <a:r>
              <a:rPr lang="zh-CN" altLang="en-US" dirty="0">
                <a:latin typeface="Times New Roman" panose="02020603050405020304" pitchFamily="18" charset="0"/>
                <a:ea typeface="黑体" panose="02010609060101010101" pitchFamily="49" charset="-122"/>
                <a:cs typeface="Times New Roman" panose="02020603050405020304" pitchFamily="18" charset="0"/>
              </a:rPr>
              <a:t>            平均高程 </a:t>
            </a:r>
            <a:r>
              <a:rPr lang="en-US" altLang="zh-CN" dirty="0">
                <a:latin typeface="Times New Roman" panose="02020603050405020304" pitchFamily="18" charset="0"/>
                <a:ea typeface="黑体" panose="02010609060101010101" pitchFamily="49" charset="-122"/>
                <a:cs typeface="Times New Roman" panose="02020603050405020304" pitchFamily="18" charset="0"/>
              </a:rPr>
              <a:t>4450 m;</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25000"/>
              </a:lnSpc>
            </a:pPr>
            <a:r>
              <a:rPr lang="zh-CN" altLang="en-US" dirty="0">
                <a:solidFill>
                  <a:srgbClr val="00B0F0"/>
                </a:solidFill>
                <a:latin typeface="Times New Roman" panose="02020603050405020304" pitchFamily="18" charset="0"/>
                <a:ea typeface="黑体" panose="02010609060101010101" pitchFamily="49" charset="-122"/>
                <a:cs typeface="Times New Roman" panose="02020603050405020304" pitchFamily="18" charset="0"/>
              </a:rPr>
              <a:t>径流</a:t>
            </a:r>
            <a:r>
              <a:rPr lang="en-US" altLang="zh-CN" dirty="0">
                <a:solidFill>
                  <a:srgbClr val="00B0F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dirty="0">
                <a:latin typeface="Times New Roman" panose="02020603050405020304" pitchFamily="18" charset="0"/>
                <a:ea typeface="黑体" panose="02010609060101010101" pitchFamily="49" charset="-122"/>
                <a:cs typeface="Times New Roman" panose="02020603050405020304" pitchFamily="18" charset="0"/>
              </a:rPr>
              <a:t>70%</a:t>
            </a:r>
            <a:r>
              <a:rPr lang="zh-CN" altLang="en-US" dirty="0">
                <a:latin typeface="Times New Roman" panose="02020603050405020304" pitchFamily="18" charset="0"/>
                <a:ea typeface="黑体" panose="02010609060101010101" pitchFamily="49" charset="-122"/>
                <a:cs typeface="Times New Roman" panose="02020603050405020304" pitchFamily="18" charset="0"/>
              </a:rPr>
              <a:t>以上来自于融水补给</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25000"/>
              </a:lnSpc>
            </a:pPr>
            <a:r>
              <a:rPr lang="zh-CN" altLang="en-US" dirty="0">
                <a:solidFill>
                  <a:srgbClr val="00B0F0"/>
                </a:solidFill>
                <a:latin typeface="Times New Roman" panose="02020603050405020304" pitchFamily="18" charset="0"/>
                <a:ea typeface="黑体" panose="02010609060101010101" pitchFamily="49" charset="-122"/>
                <a:cs typeface="Times New Roman" panose="02020603050405020304" pitchFamily="18" charset="0"/>
              </a:rPr>
              <a:t>气候</a:t>
            </a:r>
            <a:r>
              <a:rPr lang="en-US" altLang="zh-CN" dirty="0">
                <a:solidFill>
                  <a:srgbClr val="00B0F0"/>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年均降水量</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95 mm;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年均蒸发量</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1500 mm</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25000"/>
              </a:lnSpc>
            </a:pPr>
            <a:r>
              <a:rPr lang="zh-CN" altLang="en-US" dirty="0">
                <a:solidFill>
                  <a:srgbClr val="00B0F0"/>
                </a:solidFill>
                <a:latin typeface="Times New Roman" panose="02020603050405020304" pitchFamily="18" charset="0"/>
                <a:ea typeface="黑体" panose="02010609060101010101" pitchFamily="49" charset="-122"/>
                <a:cs typeface="Times New Roman" panose="02020603050405020304" pitchFamily="18" charset="0"/>
              </a:rPr>
              <a:t>水资源</a:t>
            </a:r>
            <a:r>
              <a:rPr lang="en-US" altLang="zh-CN" dirty="0">
                <a:solidFill>
                  <a:srgbClr val="00B0F0"/>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支撑着下游叶尔羌河绿洲经济的发展</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3" name="灯片编号占位符 4"/>
          <p:cNvSpPr txBox="1"/>
          <p:nvPr/>
        </p:nvSpPr>
        <p:spPr>
          <a:xfrm>
            <a:off x="8676456" y="6597352"/>
            <a:ext cx="678000" cy="320040"/>
          </a:xfrm>
          <a:prstGeom prst="rect">
            <a:avLst/>
          </a:prstGeom>
          <a:noFill/>
        </p:spPr>
        <p:txBody>
          <a:bodyPr/>
          <a:lstStyle>
            <a:defPPr>
              <a:defRPr lang="zh-CN"/>
            </a:defPPr>
            <a:lvl1pPr marL="0" algn="l" defTabSz="914400" rtl="0" eaLnBrk="1" latinLnBrk="0" hangingPunct="1">
              <a:defRPr sz="2400" b="1" kern="1200">
                <a:solidFill>
                  <a:schemeClr val="tx1"/>
                </a:solidFill>
                <a:latin typeface="Tahoma" panose="020B0604030504040204" pitchFamily="34" charset="0"/>
                <a:ea typeface="+mn-ea"/>
                <a:cs typeface="+mn-cs"/>
              </a:defRPr>
            </a:lvl1pPr>
            <a:lvl2pPr marL="742950" indent="-285750" algn="l" defTabSz="914400" rtl="0" eaLnBrk="1" latinLnBrk="0" hangingPunct="1">
              <a:defRPr sz="2400" b="1" kern="1200">
                <a:solidFill>
                  <a:schemeClr val="tx1"/>
                </a:solidFill>
                <a:latin typeface="Tahoma" panose="020B0604030504040204" pitchFamily="34" charset="0"/>
                <a:ea typeface="+mn-ea"/>
                <a:cs typeface="+mn-cs"/>
              </a:defRPr>
            </a:lvl2pPr>
            <a:lvl3pPr marL="1143000" indent="-228600" algn="l" defTabSz="914400" rtl="0" eaLnBrk="1" latinLnBrk="0" hangingPunct="1">
              <a:defRPr sz="2400" b="1" kern="1200">
                <a:solidFill>
                  <a:schemeClr val="tx1"/>
                </a:solidFill>
                <a:latin typeface="Tahoma" panose="020B0604030504040204" pitchFamily="34" charset="0"/>
                <a:ea typeface="+mn-ea"/>
                <a:cs typeface="+mn-cs"/>
              </a:defRPr>
            </a:lvl3pPr>
            <a:lvl4pPr marL="1600200" indent="-228600" algn="l" defTabSz="914400" rtl="0" eaLnBrk="1" latinLnBrk="0" hangingPunct="1">
              <a:defRPr sz="2400" b="1" kern="1200">
                <a:solidFill>
                  <a:schemeClr val="tx1"/>
                </a:solidFill>
                <a:latin typeface="Tahoma" panose="020B0604030504040204" pitchFamily="34" charset="0"/>
                <a:ea typeface="+mn-ea"/>
                <a:cs typeface="+mn-cs"/>
              </a:defRPr>
            </a:lvl4pPr>
            <a:lvl5pPr marL="2057400" indent="-228600" algn="l" defTabSz="914400" rtl="0" eaLnBrk="1" latinLnBrk="0" hangingPunct="1">
              <a:defRPr sz="2400" b="1"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9pPr>
          </a:lstStyle>
          <a:p>
            <a:r>
              <a:rPr lang="en-US" altLang="zh-CN" sz="1600" dirty="0">
                <a:latin typeface="Times New Roman" panose="02020603050405020304" pitchFamily="18" charset="0"/>
                <a:cs typeface="Times New Roman" panose="02020603050405020304" pitchFamily="18" charset="0"/>
              </a:rPr>
              <a:t>6/26</a:t>
            </a:r>
            <a:endParaRPr lang="zh-CN" altLang="fr-FR" sz="1600" dirty="0">
              <a:latin typeface="Times New Roman" panose="02020603050405020304" pitchFamily="18" charset="0"/>
              <a:cs typeface="Times New Roman" panose="02020603050405020304" pitchFamily="18" charset="0"/>
            </a:endParaRPr>
          </a:p>
        </p:txBody>
      </p:sp>
      <p:pic>
        <p:nvPicPr>
          <p:cNvPr id="2053" name="Picture 5" descr="C:\Users\leole\Desktop\QQ图片20170321114759.png"/>
          <p:cNvPicPr>
            <a:picLocks noChangeAspect="1" noChangeArrowheads="1"/>
          </p:cNvPicPr>
          <p:nvPr/>
        </p:nvPicPr>
        <p:blipFill rotWithShape="1">
          <a:blip r:embed="rId1">
            <a:extLst>
              <a:ext uri="{28A0092B-C50C-407E-A947-70E740481C1C}">
                <a14:useLocalDpi xmlns:a14="http://schemas.microsoft.com/office/drawing/2010/main" val="0"/>
              </a:ext>
            </a:extLst>
          </a:blip>
          <a:srcRect t="17800"/>
          <a:stretch>
            <a:fillRect/>
          </a:stretch>
        </p:blipFill>
        <p:spPr bwMode="auto">
          <a:xfrm>
            <a:off x="380156" y="1216030"/>
            <a:ext cx="3014118" cy="3259235"/>
          </a:xfrm>
          <a:prstGeom prst="rect">
            <a:avLst/>
          </a:prstGeom>
          <a:noFill/>
          <a:extLst>
            <a:ext uri="{909E8E84-426E-40DD-AFC4-6F175D3DCCD1}">
              <a14:hiddenFill xmlns:a14="http://schemas.microsoft.com/office/drawing/2010/main">
                <a:solidFill>
                  <a:srgbClr val="FFFFFF"/>
                </a:solidFill>
              </a14:hiddenFill>
            </a:ext>
          </a:extLst>
        </p:spPr>
      </p:pic>
      <p:sp>
        <p:nvSpPr>
          <p:cNvPr id="17" name="TextShape 1"/>
          <p:cNvSpPr txBox="1"/>
          <p:nvPr/>
        </p:nvSpPr>
        <p:spPr>
          <a:xfrm>
            <a:off x="611560" y="4653136"/>
            <a:ext cx="2231051" cy="504056"/>
          </a:xfrm>
          <a:prstGeom prst="rect">
            <a:avLst/>
          </a:prstGeom>
        </p:spPr>
        <p:txBody>
          <a:bodyPr/>
          <a:lstStyle/>
          <a:p>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叶尔羌河流域</a:t>
            </a:r>
            <a:endParaRPr lang="en-US" altLang="zh-CN" sz="2400"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1" name="图片 20"/>
          <p:cNvPicPr/>
          <p:nvPr/>
        </p:nvPicPr>
        <p:blipFill>
          <a:blip r:embed="rId2"/>
          <a:stretch>
            <a:fillRect/>
          </a:stretch>
        </p:blipFill>
        <p:spPr>
          <a:xfrm>
            <a:off x="3892818" y="1009341"/>
            <a:ext cx="5039995" cy="3247390"/>
          </a:xfrm>
          <a:prstGeom prst="rect">
            <a:avLst/>
          </a:prstGeom>
        </p:spPr>
      </p:pic>
      <p:cxnSp>
        <p:nvCxnSpPr>
          <p:cNvPr id="15" name="直接箭头连接符 14"/>
          <p:cNvCxnSpPr/>
          <p:nvPr/>
        </p:nvCxnSpPr>
        <p:spPr>
          <a:xfrm flipH="1" flipV="1">
            <a:off x="2965788" y="3016239"/>
            <a:ext cx="2377256" cy="1175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78945"/>
    </mc:Choice>
    <mc:Fallback>
      <p:transition spd="slow" advTm="7894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4"/>
          <p:cNvSpPr txBox="1"/>
          <p:nvPr/>
        </p:nvSpPr>
        <p:spPr>
          <a:xfrm>
            <a:off x="8604448" y="6597352"/>
            <a:ext cx="678000" cy="320040"/>
          </a:xfrm>
          <a:prstGeom prst="rect">
            <a:avLst/>
          </a:prstGeom>
          <a:noFill/>
        </p:spPr>
        <p:txBody>
          <a:bodyPr/>
          <a:lstStyle>
            <a:defPPr>
              <a:defRPr lang="zh-CN"/>
            </a:defPPr>
            <a:lvl1pPr marL="0" algn="l" defTabSz="914400" rtl="0" eaLnBrk="1" latinLnBrk="0" hangingPunct="1">
              <a:defRPr sz="2400" b="1" kern="1200">
                <a:solidFill>
                  <a:schemeClr val="tx1"/>
                </a:solidFill>
                <a:latin typeface="Tahoma" panose="020B0604030504040204" pitchFamily="34" charset="0"/>
                <a:ea typeface="+mn-ea"/>
                <a:cs typeface="+mn-cs"/>
              </a:defRPr>
            </a:lvl1pPr>
            <a:lvl2pPr marL="742950" indent="-285750" algn="l" defTabSz="914400" rtl="0" eaLnBrk="1" latinLnBrk="0" hangingPunct="1">
              <a:defRPr sz="2400" b="1" kern="1200">
                <a:solidFill>
                  <a:schemeClr val="tx1"/>
                </a:solidFill>
                <a:latin typeface="Tahoma" panose="020B0604030504040204" pitchFamily="34" charset="0"/>
                <a:ea typeface="+mn-ea"/>
                <a:cs typeface="+mn-cs"/>
              </a:defRPr>
            </a:lvl2pPr>
            <a:lvl3pPr marL="1143000" indent="-228600" algn="l" defTabSz="914400" rtl="0" eaLnBrk="1" latinLnBrk="0" hangingPunct="1">
              <a:defRPr sz="2400" b="1" kern="1200">
                <a:solidFill>
                  <a:schemeClr val="tx1"/>
                </a:solidFill>
                <a:latin typeface="Tahoma" panose="020B0604030504040204" pitchFamily="34" charset="0"/>
                <a:ea typeface="+mn-ea"/>
                <a:cs typeface="+mn-cs"/>
              </a:defRPr>
            </a:lvl3pPr>
            <a:lvl4pPr marL="1600200" indent="-228600" algn="l" defTabSz="914400" rtl="0" eaLnBrk="1" latinLnBrk="0" hangingPunct="1">
              <a:defRPr sz="2400" b="1" kern="1200">
                <a:solidFill>
                  <a:schemeClr val="tx1"/>
                </a:solidFill>
                <a:latin typeface="Tahoma" panose="020B0604030504040204" pitchFamily="34" charset="0"/>
                <a:ea typeface="+mn-ea"/>
                <a:cs typeface="+mn-cs"/>
              </a:defRPr>
            </a:lvl4pPr>
            <a:lvl5pPr marL="2057400" indent="-228600" algn="l" defTabSz="914400" rtl="0" eaLnBrk="1" latinLnBrk="0" hangingPunct="1">
              <a:defRPr sz="2400" b="1"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Tahoma" panose="020B0604030504040204" pitchFamily="34" charset="0"/>
                <a:ea typeface="+mn-ea"/>
                <a:cs typeface="+mn-cs"/>
              </a:defRPr>
            </a:lvl9pPr>
          </a:lstStyle>
          <a:p>
            <a:r>
              <a:rPr lang="en-US" altLang="zh-CN" sz="1400" b="0" dirty="0">
                <a:latin typeface="Times New Roman" panose="02020603050405020304" pitchFamily="18" charset="0"/>
                <a:cs typeface="Times New Roman" panose="02020603050405020304" pitchFamily="18" charset="0"/>
              </a:rPr>
              <a:t>13/32</a:t>
            </a:r>
            <a:endParaRPr lang="zh-CN" altLang="fr-FR" sz="1400" b="0" dirty="0">
              <a:latin typeface="Times New Roman" panose="02020603050405020304" pitchFamily="18" charset="0"/>
              <a:cs typeface="Times New Roman" panose="02020603050405020304" pitchFamily="18" charset="0"/>
            </a:endParaRPr>
          </a:p>
        </p:txBody>
      </p:sp>
      <p:sp>
        <p:nvSpPr>
          <p:cNvPr id="8" name="CustomShape 2"/>
          <p:cNvSpPr/>
          <p:nvPr/>
        </p:nvSpPr>
        <p:spPr>
          <a:xfrm>
            <a:off x="1377134" y="267806"/>
            <a:ext cx="8780760" cy="1139400"/>
          </a:xfrm>
          <a:prstGeom prst="rect">
            <a:avLst/>
          </a:prstGeom>
        </p:spPr>
        <p:txBody>
          <a:bodyPr/>
          <a:lstStyle/>
          <a:p>
            <a:r>
              <a:rPr lang="zh-CN" altLang="en-US" sz="4200" b="1" i="1" dirty="0">
                <a:solidFill>
                  <a:srgbClr val="006633"/>
                </a:solidFill>
                <a:latin typeface="Times New Roman" panose="02020603050405020304" pitchFamily="18" charset="0"/>
                <a:cs typeface="Times New Roman" panose="02020603050405020304" pitchFamily="18" charset="0"/>
              </a:rPr>
              <a:t>技术路线图</a:t>
            </a:r>
            <a:endParaRPr sz="4200" b="1" i="1" dirty="0">
              <a:solidFill>
                <a:srgbClr val="006633"/>
              </a:solidFill>
              <a:latin typeface="Times New Roman" panose="02020603050405020304" pitchFamily="18" charset="0"/>
              <a:cs typeface="Times New Roman" panose="02020603050405020304" pitchFamily="18" charset="0"/>
            </a:endParaRPr>
          </a:p>
        </p:txBody>
      </p:sp>
      <p:grpSp>
        <p:nvGrpSpPr>
          <p:cNvPr id="18" name="组合 17"/>
          <p:cNvGrpSpPr/>
          <p:nvPr/>
        </p:nvGrpSpPr>
        <p:grpSpPr>
          <a:xfrm>
            <a:off x="1043608" y="1772816"/>
            <a:ext cx="5342914" cy="3660975"/>
            <a:chOff x="1659356" y="2072281"/>
            <a:chExt cx="5342914" cy="3660975"/>
          </a:xfrm>
        </p:grpSpPr>
        <p:grpSp>
          <p:nvGrpSpPr>
            <p:cNvPr id="17" name="组合 16"/>
            <p:cNvGrpSpPr/>
            <p:nvPr/>
          </p:nvGrpSpPr>
          <p:grpSpPr>
            <a:xfrm>
              <a:off x="1947388" y="2072281"/>
              <a:ext cx="5054882" cy="2652863"/>
              <a:chOff x="1947388" y="2864369"/>
              <a:chExt cx="5054882" cy="2652863"/>
            </a:xfrm>
          </p:grpSpPr>
          <p:sp>
            <p:nvSpPr>
              <p:cNvPr id="38" name="右箭头 37"/>
              <p:cNvSpPr/>
              <p:nvPr/>
            </p:nvSpPr>
            <p:spPr bwMode="auto">
              <a:xfrm rot="16200000" flipH="1" flipV="1">
                <a:off x="5200434" y="4880415"/>
                <a:ext cx="318924" cy="152400"/>
              </a:xfrm>
              <a:prstGeom prst="rightArrow">
                <a:avLst/>
              </a:prstGeom>
              <a:solidFill>
                <a:schemeClr val="bg2">
                  <a:lumMod val="75000"/>
                  <a:lumOff val="25000"/>
                </a:schemeClr>
              </a:solidFill>
              <a:ln w="9525" cap="flat" cmpd="sng" algn="ctr">
                <a:no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Tahoma" panose="020B0604030504040204" pitchFamily="34" charset="0"/>
                </a:endParaRPr>
              </a:p>
            </p:txBody>
          </p:sp>
          <p:grpSp>
            <p:nvGrpSpPr>
              <p:cNvPr id="15" name="组合 14"/>
              <p:cNvGrpSpPr/>
              <p:nvPr/>
            </p:nvGrpSpPr>
            <p:grpSpPr>
              <a:xfrm>
                <a:off x="1947388" y="2864369"/>
                <a:ext cx="5054882" cy="2652863"/>
                <a:chOff x="1155300" y="2864369"/>
                <a:chExt cx="5054882" cy="2652863"/>
              </a:xfrm>
            </p:grpSpPr>
            <p:sp>
              <p:nvSpPr>
                <p:cNvPr id="31" name="矩形 30"/>
                <p:cNvSpPr/>
                <p:nvPr/>
              </p:nvSpPr>
              <p:spPr bwMode="auto">
                <a:xfrm>
                  <a:off x="3203848" y="5085184"/>
                  <a:ext cx="2952328" cy="432048"/>
                </a:xfrm>
                <a:prstGeom prst="rect">
                  <a:avLst/>
                </a:prstGeom>
                <a:solidFill>
                  <a:schemeClr val="bg2">
                    <a:lumMod val="10000"/>
                    <a:lumOff val="90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t" anchorCtr="0" compatLnSpc="1"/>
                <a:lstStyle/>
                <a:p>
                  <a:pPr marL="0" marR="0" indent="0" algn="ctr" defTabSz="914400" rtl="0" eaLnBrk="1" fontAlgn="base" latinLnBrk="0" hangingPunct="1">
                    <a:spcBef>
                      <a:spcPct val="0"/>
                    </a:spcBef>
                    <a:spcAft>
                      <a:spcPct val="0"/>
                    </a:spcAft>
                    <a:buClrTx/>
                    <a:buSzTx/>
                    <a:buFontTx/>
                    <a:buNone/>
                  </a:pPr>
                  <a:r>
                    <a:rPr lang="en-US" altLang="zh-CN" sz="2400" dirty="0">
                      <a:latin typeface="黑体" panose="02010609060101010101" pitchFamily="49" charset="-122"/>
                      <a:ea typeface="黑体" panose="02010609060101010101" pitchFamily="49" charset="-122"/>
                    </a:rPr>
                    <a:t>8</a:t>
                  </a:r>
                  <a:r>
                    <a:rPr lang="zh-CN" altLang="en-US" sz="2400" dirty="0">
                      <a:latin typeface="黑体" panose="02010609060101010101" pitchFamily="49" charset="-122"/>
                      <a:ea typeface="黑体" panose="02010609060101010101" pitchFamily="49" charset="-122"/>
                    </a:rPr>
                    <a:t>个</a:t>
                  </a:r>
                  <a:r>
                    <a:rPr lang="en-US" altLang="zh-CN" sz="2400" dirty="0">
                      <a:latin typeface="黑体" panose="02010609060101010101" pitchFamily="49" charset="-122"/>
                      <a:ea typeface="黑体" panose="02010609060101010101" pitchFamily="49" charset="-122"/>
                    </a:rPr>
                    <a:t>MIKE SHE</a:t>
                  </a:r>
                  <a:r>
                    <a:rPr lang="zh-CN" altLang="en-US" sz="2400" dirty="0">
                      <a:latin typeface="黑体" panose="02010609060101010101" pitchFamily="49" charset="-122"/>
                      <a:ea typeface="黑体" panose="02010609060101010101" pitchFamily="49" charset="-122"/>
                    </a:rPr>
                    <a:t>模型</a:t>
                  </a:r>
                  <a:endParaRPr kumimoji="0" lang="zh-CN" altLang="en-US" sz="240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p:txBody>
            </p:sp>
            <p:grpSp>
              <p:nvGrpSpPr>
                <p:cNvPr id="2" name="组合 1"/>
                <p:cNvGrpSpPr/>
                <p:nvPr/>
              </p:nvGrpSpPr>
              <p:grpSpPr>
                <a:xfrm>
                  <a:off x="1155300" y="2864369"/>
                  <a:ext cx="5054882" cy="2008001"/>
                  <a:chOff x="1155300" y="3101852"/>
                  <a:chExt cx="5054882" cy="2008001"/>
                </a:xfrm>
              </p:grpSpPr>
              <p:sp>
                <p:nvSpPr>
                  <p:cNvPr id="3" name="矩形 2"/>
                  <p:cNvSpPr/>
                  <p:nvPr/>
                </p:nvSpPr>
                <p:spPr bwMode="auto">
                  <a:xfrm>
                    <a:off x="2177734" y="3101852"/>
                    <a:ext cx="4032448" cy="432048"/>
                  </a:xfrm>
                  <a:prstGeom prst="rect">
                    <a:avLst/>
                  </a:prstGeom>
                  <a:solidFill>
                    <a:schemeClr val="bg2">
                      <a:lumMod val="10000"/>
                      <a:lumOff val="90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t" anchorCtr="0" compatLnSpc="1"/>
                  <a:lstStyle/>
                  <a:p>
                    <a:pPr marL="0" marR="0" indent="0" algn="ctr" defTabSz="914400" rtl="0" eaLnBrk="1" fontAlgn="base" latinLnBrk="0" hangingPunct="1">
                      <a:spcBef>
                        <a:spcPct val="0"/>
                      </a:spcBef>
                      <a:spcAft>
                        <a:spcPct val="0"/>
                      </a:spcAft>
                      <a:buClrTx/>
                      <a:buSzTx/>
                      <a:buFontTx/>
                      <a:buNone/>
                    </a:pPr>
                    <a:r>
                      <a:rPr lang="en-US" altLang="zh-CN" sz="2400" dirty="0">
                        <a:latin typeface="黑体" panose="02010609060101010101" pitchFamily="49" charset="-122"/>
                        <a:ea typeface="黑体" panose="02010609060101010101" pitchFamily="49" charset="-122"/>
                      </a:rPr>
                      <a:t>  </a:t>
                    </a:r>
                    <a:r>
                      <a:rPr lang="zh-CN" altLang="en-US" sz="2400" dirty="0">
                        <a:latin typeface="黑体" panose="02010609060101010101" pitchFamily="49" charset="-122"/>
                        <a:ea typeface="黑体" panose="02010609060101010101" pitchFamily="49" charset="-122"/>
                      </a:rPr>
                      <a:t>遥感数据集</a:t>
                    </a:r>
                    <a:endParaRPr kumimoji="0" lang="zh-CN" altLang="en-US" sz="240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p:txBody>
              </p:sp>
              <p:cxnSp>
                <p:nvCxnSpPr>
                  <p:cNvPr id="5" name="直接箭头连接符 4"/>
                  <p:cNvCxnSpPr/>
                  <p:nvPr/>
                </p:nvCxnSpPr>
                <p:spPr bwMode="auto">
                  <a:xfrm>
                    <a:off x="2843808" y="3533900"/>
                    <a:ext cx="0" cy="288032"/>
                  </a:xfrm>
                  <a:prstGeom prst="straightConnector1">
                    <a:avLst/>
                  </a:prstGeom>
                  <a:solidFill>
                    <a:schemeClr val="accent1"/>
                  </a:solidFill>
                  <a:ln w="28575" cap="flat" cmpd="sng" algn="ctr">
                    <a:solidFill>
                      <a:schemeClr val="tx1"/>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箭头连接符 11"/>
                  <p:cNvCxnSpPr/>
                  <p:nvPr/>
                </p:nvCxnSpPr>
                <p:spPr bwMode="auto">
                  <a:xfrm>
                    <a:off x="5076056" y="3542284"/>
                    <a:ext cx="0" cy="288032"/>
                  </a:xfrm>
                  <a:prstGeom prst="straightConnector1">
                    <a:avLst/>
                  </a:prstGeom>
                  <a:solidFill>
                    <a:schemeClr val="accent1"/>
                  </a:solidFill>
                  <a:ln w="28575" cap="flat" cmpd="sng" algn="ctr">
                    <a:solidFill>
                      <a:schemeClr val="tx1"/>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矩形 8"/>
                  <p:cNvSpPr/>
                  <p:nvPr/>
                </p:nvSpPr>
                <p:spPr bwMode="auto">
                  <a:xfrm>
                    <a:off x="2483768" y="3821932"/>
                    <a:ext cx="792088" cy="432048"/>
                  </a:xfrm>
                  <a:prstGeom prst="rect">
                    <a:avLst/>
                  </a:prstGeom>
                  <a:solidFill>
                    <a:schemeClr val="bg2">
                      <a:lumMod val="10000"/>
                      <a:lumOff val="90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r>
                      <a:rPr lang="zh-CN" altLang="en-US" sz="2400" dirty="0">
                        <a:latin typeface="黑体" panose="02010609060101010101" pitchFamily="49" charset="-122"/>
                        <a:ea typeface="黑体" panose="02010609060101010101" pitchFamily="49" charset="-122"/>
                      </a:rPr>
                      <a:t>降水</a:t>
                    </a:r>
                    <a:endParaRPr kumimoji="0" lang="zh-CN" altLang="en-US" sz="240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p:txBody>
              </p:sp>
              <p:sp>
                <p:nvSpPr>
                  <p:cNvPr id="14" name="矩形 13"/>
                  <p:cNvSpPr/>
                  <p:nvPr/>
                </p:nvSpPr>
                <p:spPr bwMode="auto">
                  <a:xfrm>
                    <a:off x="4499992" y="3830316"/>
                    <a:ext cx="1656184" cy="432048"/>
                  </a:xfrm>
                  <a:prstGeom prst="rect">
                    <a:avLst/>
                  </a:prstGeom>
                  <a:solidFill>
                    <a:schemeClr val="bg2">
                      <a:lumMod val="10000"/>
                      <a:lumOff val="90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r>
                      <a:rPr lang="zh-CN" altLang="en-US" sz="2400" dirty="0">
                        <a:latin typeface="黑体" panose="02010609060101010101" pitchFamily="49" charset="-122"/>
                        <a:ea typeface="黑体" panose="02010609060101010101" pitchFamily="49" charset="-122"/>
                      </a:rPr>
                      <a:t>潜在蒸散发</a:t>
                    </a:r>
                    <a:endParaRPr kumimoji="0" lang="zh-CN" altLang="en-US" sz="240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p:txBody>
              </p:sp>
              <p:cxnSp>
                <p:nvCxnSpPr>
                  <p:cNvPr id="11" name="直接箭头连接符 10"/>
                  <p:cNvCxnSpPr>
                    <a:stCxn id="9" idx="2"/>
                    <a:endCxn id="21" idx="0"/>
                  </p:cNvCxnSpPr>
                  <p:nvPr/>
                </p:nvCxnSpPr>
                <p:spPr bwMode="auto">
                  <a:xfrm>
                    <a:off x="2879812" y="4253980"/>
                    <a:ext cx="1620180" cy="360040"/>
                  </a:xfrm>
                  <a:prstGeom prst="straightConnector1">
                    <a:avLst/>
                  </a:prstGeom>
                  <a:solidFill>
                    <a:schemeClr val="accent1"/>
                  </a:solidFill>
                  <a:ln w="28575" cap="flat" cmpd="sng" algn="ctr">
                    <a:solidFill>
                      <a:schemeClr val="tx1"/>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箭头连接符 15"/>
                  <p:cNvCxnSpPr>
                    <a:stCxn id="14" idx="2"/>
                    <a:endCxn id="21" idx="0"/>
                  </p:cNvCxnSpPr>
                  <p:nvPr/>
                </p:nvCxnSpPr>
                <p:spPr bwMode="auto">
                  <a:xfrm flipH="1">
                    <a:off x="4499992" y="4262364"/>
                    <a:ext cx="828092" cy="351656"/>
                  </a:xfrm>
                  <a:prstGeom prst="straightConnector1">
                    <a:avLst/>
                  </a:prstGeom>
                  <a:solidFill>
                    <a:schemeClr val="accent1"/>
                  </a:solidFill>
                  <a:ln w="28575" cap="flat" cmpd="sng" algn="ctr">
                    <a:solidFill>
                      <a:schemeClr val="tx1"/>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矩形 19"/>
                  <p:cNvSpPr/>
                  <p:nvPr/>
                </p:nvSpPr>
                <p:spPr bwMode="auto">
                  <a:xfrm>
                    <a:off x="3491880" y="3821932"/>
                    <a:ext cx="792088" cy="432048"/>
                  </a:xfrm>
                  <a:prstGeom prst="rect">
                    <a:avLst/>
                  </a:prstGeom>
                  <a:solidFill>
                    <a:schemeClr val="bg2">
                      <a:lumMod val="10000"/>
                      <a:lumOff val="90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r>
                      <a:rPr lang="zh-CN" altLang="en-US" sz="2400" dirty="0">
                        <a:latin typeface="黑体" panose="02010609060101010101" pitchFamily="49" charset="-122"/>
                        <a:ea typeface="黑体" panose="02010609060101010101" pitchFamily="49" charset="-122"/>
                      </a:rPr>
                      <a:t>温度</a:t>
                    </a:r>
                    <a:endParaRPr kumimoji="0" lang="zh-CN" altLang="en-US" sz="240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p:txBody>
              </p:sp>
              <p:cxnSp>
                <p:nvCxnSpPr>
                  <p:cNvPr id="22" name="直接箭头连接符 21"/>
                  <p:cNvCxnSpPr/>
                  <p:nvPr/>
                </p:nvCxnSpPr>
                <p:spPr bwMode="auto">
                  <a:xfrm>
                    <a:off x="3923928" y="3533900"/>
                    <a:ext cx="0" cy="288032"/>
                  </a:xfrm>
                  <a:prstGeom prst="straightConnector1">
                    <a:avLst/>
                  </a:prstGeom>
                  <a:solidFill>
                    <a:schemeClr val="accent1"/>
                  </a:solidFill>
                  <a:ln w="28575" cap="flat" cmpd="sng" algn="ctr">
                    <a:solidFill>
                      <a:schemeClr val="tx1"/>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矩形 20"/>
                  <p:cNvSpPr/>
                  <p:nvPr/>
                </p:nvSpPr>
                <p:spPr bwMode="auto">
                  <a:xfrm>
                    <a:off x="3491880" y="4614020"/>
                    <a:ext cx="2016224" cy="432048"/>
                  </a:xfrm>
                  <a:prstGeom prst="rect">
                    <a:avLst/>
                  </a:prstGeom>
                  <a:solidFill>
                    <a:schemeClr val="bg2">
                      <a:lumMod val="10000"/>
                      <a:lumOff val="90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t" anchorCtr="0" compatLnSpc="1"/>
                  <a:lstStyle/>
                  <a:p>
                    <a:pPr marL="0" marR="0" indent="0" algn="ctr" defTabSz="914400" rtl="0" eaLnBrk="1" fontAlgn="base" latinLnBrk="0" hangingPunct="1">
                      <a:spcBef>
                        <a:spcPct val="0"/>
                      </a:spcBef>
                      <a:spcAft>
                        <a:spcPct val="0"/>
                      </a:spcAft>
                      <a:buClrTx/>
                      <a:buSzTx/>
                      <a:buFontTx/>
                      <a:buNone/>
                    </a:pPr>
                    <a:r>
                      <a:rPr kumimoji="0" lang="zh-CN" altLang="en-US" sz="240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偏差校正</a:t>
                    </a:r>
                    <a:endParaRPr kumimoji="0" lang="zh-CN" altLang="en-US" sz="240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p:txBody>
              </p:sp>
              <p:cxnSp>
                <p:nvCxnSpPr>
                  <p:cNvPr id="27" name="直接箭头连接符 26"/>
                  <p:cNvCxnSpPr>
                    <a:stCxn id="20" idx="2"/>
                    <a:endCxn id="21" idx="0"/>
                  </p:cNvCxnSpPr>
                  <p:nvPr/>
                </p:nvCxnSpPr>
                <p:spPr bwMode="auto">
                  <a:xfrm>
                    <a:off x="3887924" y="4253980"/>
                    <a:ext cx="612068" cy="360040"/>
                  </a:xfrm>
                  <a:prstGeom prst="straightConnector1">
                    <a:avLst/>
                  </a:prstGeom>
                  <a:solidFill>
                    <a:schemeClr val="accent1"/>
                  </a:solidFill>
                  <a:ln w="28575" cap="flat" cmpd="sng" algn="ctr">
                    <a:solidFill>
                      <a:schemeClr val="tx1"/>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椭圆 28"/>
                  <p:cNvSpPr/>
                  <p:nvPr/>
                </p:nvSpPr>
                <p:spPr bwMode="auto">
                  <a:xfrm>
                    <a:off x="1155300" y="4550235"/>
                    <a:ext cx="1910800" cy="559618"/>
                  </a:xfrm>
                  <a:prstGeom prst="ellipse">
                    <a:avLst/>
                  </a:prstGeom>
                  <a:solidFill>
                    <a:schemeClr val="bg2">
                      <a:lumMod val="10000"/>
                      <a:lumOff val="90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t" anchorCtr="0" compatLnSpc="1"/>
                  <a:lstStyle/>
                  <a:p>
                    <a:pPr marL="0" marR="0" indent="0" algn="ctr" defTabSz="914400" rtl="0" eaLnBrk="1" fontAlgn="base" latinLnBrk="0" hangingPunct="1">
                      <a:spcBef>
                        <a:spcPct val="0"/>
                      </a:spcBef>
                      <a:spcAft>
                        <a:spcPct val="0"/>
                      </a:spcAft>
                      <a:buClrTx/>
                      <a:buSzTx/>
                      <a:buFontTx/>
                      <a:buNone/>
                    </a:pPr>
                    <a:r>
                      <a:rPr lang="en-US" altLang="zh-CN" sz="2400" dirty="0">
                        <a:solidFill>
                          <a:schemeClr val="tx1"/>
                        </a:solidFill>
                        <a:latin typeface="Tahoma" panose="020B0604030504040204" pitchFamily="34" charset="0"/>
                      </a:rPr>
                      <a:t>MIKE SHE</a:t>
                    </a:r>
                    <a:endParaRPr kumimoji="0" lang="zh-CN" altLang="en-US" sz="2400" i="0" u="none" strike="noStrike" cap="none" normalizeH="0" baseline="0" dirty="0">
                      <a:ln>
                        <a:noFill/>
                      </a:ln>
                      <a:solidFill>
                        <a:schemeClr val="tx1"/>
                      </a:solidFill>
                      <a:effectLst/>
                      <a:latin typeface="Tahoma" panose="020B0604030504040204" pitchFamily="34" charset="0"/>
                    </a:endParaRPr>
                  </a:p>
                </p:txBody>
              </p:sp>
              <p:sp>
                <p:nvSpPr>
                  <p:cNvPr id="33" name="右箭头 32"/>
                  <p:cNvSpPr/>
                  <p:nvPr/>
                </p:nvSpPr>
                <p:spPr bwMode="auto">
                  <a:xfrm rot="10800000" flipH="1" flipV="1">
                    <a:off x="3066101" y="4785655"/>
                    <a:ext cx="425779" cy="116397"/>
                  </a:xfrm>
                  <a:prstGeom prst="rightArrow">
                    <a:avLst/>
                  </a:prstGeom>
                  <a:solidFill>
                    <a:schemeClr val="bg2">
                      <a:lumMod val="75000"/>
                      <a:lumOff val="25000"/>
                    </a:schemeClr>
                  </a:solidFill>
                  <a:ln w="9525" cap="flat" cmpd="sng" algn="ctr">
                    <a:no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Tahoma" panose="020B0604030504040204" pitchFamily="34" charset="0"/>
                    </a:endParaRPr>
                  </a:p>
                </p:txBody>
              </p:sp>
            </p:grpSp>
          </p:grpSp>
        </p:grpSp>
        <p:sp>
          <p:nvSpPr>
            <p:cNvPr id="43" name="右箭头 42"/>
            <p:cNvSpPr/>
            <p:nvPr/>
          </p:nvSpPr>
          <p:spPr bwMode="auto">
            <a:xfrm rot="16200000" flipH="1" flipV="1">
              <a:off x="5200434" y="4808407"/>
              <a:ext cx="318924" cy="152400"/>
            </a:xfrm>
            <a:prstGeom prst="rightArrow">
              <a:avLst/>
            </a:prstGeom>
            <a:solidFill>
              <a:schemeClr val="bg2">
                <a:lumMod val="75000"/>
                <a:lumOff val="25000"/>
              </a:schemeClr>
            </a:solidFill>
            <a:ln w="9525" cap="flat" cmpd="sng" algn="ctr">
              <a:no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Tahoma" panose="020B0604030504040204" pitchFamily="34" charset="0"/>
              </a:endParaRPr>
            </a:p>
          </p:txBody>
        </p:sp>
        <p:sp>
          <p:nvSpPr>
            <p:cNvPr id="44" name="矩形 43"/>
            <p:cNvSpPr/>
            <p:nvPr/>
          </p:nvSpPr>
          <p:spPr bwMode="auto">
            <a:xfrm>
              <a:off x="3995936" y="5013176"/>
              <a:ext cx="2952328" cy="432048"/>
            </a:xfrm>
            <a:prstGeom prst="rect">
              <a:avLst/>
            </a:prstGeom>
            <a:solidFill>
              <a:schemeClr val="bg2">
                <a:lumMod val="10000"/>
                <a:lumOff val="90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t" anchorCtr="0" compatLnSpc="1"/>
            <a:lstStyle/>
            <a:p>
              <a:pPr marL="0" marR="0" indent="0" algn="ctr" defTabSz="914400" rtl="0" eaLnBrk="1" fontAlgn="base" latinLnBrk="0" hangingPunct="1">
                <a:spcBef>
                  <a:spcPct val="0"/>
                </a:spcBef>
                <a:spcAft>
                  <a:spcPct val="0"/>
                </a:spcAft>
                <a:buClrTx/>
                <a:buSzTx/>
                <a:buFontTx/>
                <a:buNone/>
              </a:pPr>
              <a:r>
                <a:rPr kumimoji="0" lang="zh-CN" altLang="en-US" sz="240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模型输出</a:t>
              </a:r>
              <a:endParaRPr kumimoji="0" lang="zh-CN" altLang="en-US" sz="240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p:txBody>
        </p:sp>
        <p:sp>
          <p:nvSpPr>
            <p:cNvPr id="45" name="椭圆 44"/>
            <p:cNvSpPr/>
            <p:nvPr/>
          </p:nvSpPr>
          <p:spPr bwMode="auto">
            <a:xfrm>
              <a:off x="1659356" y="4725144"/>
              <a:ext cx="1910800" cy="1008112"/>
            </a:xfrm>
            <a:prstGeom prst="ellipse">
              <a:avLst/>
            </a:prstGeom>
            <a:solidFill>
              <a:schemeClr val="bg2">
                <a:lumMod val="10000"/>
                <a:lumOff val="90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t" anchorCtr="0" compatLnSpc="1"/>
            <a:lstStyle/>
            <a:p>
              <a:pPr marL="0" marR="0" indent="0" algn="ctr" defTabSz="914400" rtl="0" eaLnBrk="1" fontAlgn="base" latinLnBrk="0" hangingPunct="1">
                <a:spcBef>
                  <a:spcPct val="0"/>
                </a:spcBef>
                <a:spcAft>
                  <a:spcPct val="0"/>
                </a:spcAft>
                <a:buClrTx/>
                <a:buSzTx/>
                <a:buFontTx/>
                <a:buNone/>
              </a:pPr>
              <a:r>
                <a:rPr lang="zh-CN" altLang="en-US" sz="2400" dirty="0">
                  <a:solidFill>
                    <a:schemeClr val="tx1"/>
                  </a:solidFill>
                  <a:latin typeface="黑体" panose="02010609060101010101" pitchFamily="49" charset="-122"/>
                  <a:ea typeface="黑体" panose="02010609060101010101" pitchFamily="49" charset="-122"/>
                </a:rPr>
                <a:t>遥感数据适</a:t>
              </a:r>
              <a:endParaRPr lang="en-US" altLang="zh-CN" sz="2400" dirty="0">
                <a:solidFill>
                  <a:schemeClr val="tx1"/>
                </a:solidFill>
                <a:latin typeface="黑体" panose="02010609060101010101" pitchFamily="49" charset="-122"/>
                <a:ea typeface="黑体" panose="02010609060101010101" pitchFamily="49" charset="-122"/>
              </a:endParaRPr>
            </a:p>
            <a:p>
              <a:pPr marL="0" marR="0" indent="0" algn="ctr" defTabSz="914400" rtl="0" eaLnBrk="1" fontAlgn="base" latinLnBrk="0" hangingPunct="1">
                <a:spcBef>
                  <a:spcPct val="0"/>
                </a:spcBef>
                <a:spcAft>
                  <a:spcPct val="0"/>
                </a:spcAft>
                <a:buClrTx/>
                <a:buSzTx/>
                <a:buFontTx/>
                <a:buNone/>
              </a:pPr>
              <a:r>
                <a:rPr lang="zh-CN" altLang="en-US" sz="2400" dirty="0">
                  <a:solidFill>
                    <a:schemeClr val="tx1"/>
                  </a:solidFill>
                  <a:latin typeface="黑体" panose="02010609060101010101" pitchFamily="49" charset="-122"/>
                  <a:ea typeface="黑体" panose="02010609060101010101" pitchFamily="49" charset="-122"/>
                </a:rPr>
                <a:t>用性评价</a:t>
              </a:r>
              <a:endParaRPr kumimoji="0" lang="zh-CN" altLang="en-US" sz="240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p:txBody>
        </p:sp>
        <p:sp>
          <p:nvSpPr>
            <p:cNvPr id="46" name="右箭头 45"/>
            <p:cNvSpPr/>
            <p:nvPr/>
          </p:nvSpPr>
          <p:spPr bwMode="auto">
            <a:xfrm flipH="1" flipV="1">
              <a:off x="3570156" y="5176589"/>
              <a:ext cx="425779" cy="116396"/>
            </a:xfrm>
            <a:prstGeom prst="rightArrow">
              <a:avLst/>
            </a:prstGeom>
            <a:solidFill>
              <a:schemeClr val="bg2">
                <a:lumMod val="75000"/>
                <a:lumOff val="25000"/>
              </a:schemeClr>
            </a:solidFill>
            <a:ln w="9525" cap="flat" cmpd="sng" algn="ctr">
              <a:no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Tahoma" panose="020B0604030504040204" pitchFamily="34" charset="0"/>
              </a:endParaRPr>
            </a:p>
          </p:txBody>
        </p:sp>
      </p:grpSp>
      <p:sp>
        <p:nvSpPr>
          <p:cNvPr id="47" name="椭圆 46"/>
          <p:cNvSpPr/>
          <p:nvPr/>
        </p:nvSpPr>
        <p:spPr bwMode="auto">
          <a:xfrm>
            <a:off x="6732240" y="4577734"/>
            <a:ext cx="1910800" cy="712041"/>
          </a:xfrm>
          <a:prstGeom prst="ellipse">
            <a:avLst/>
          </a:prstGeom>
          <a:solidFill>
            <a:schemeClr val="bg2">
              <a:lumMod val="10000"/>
              <a:lumOff val="90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t" anchorCtr="0" compatLnSpc="1"/>
          <a:lstStyle/>
          <a:p>
            <a:pPr marL="0" marR="0" indent="0" algn="ctr" defTabSz="914400" rtl="0" eaLnBrk="1" fontAlgn="base" latinLnBrk="0" hangingPunct="1">
              <a:spcBef>
                <a:spcPct val="0"/>
              </a:spcBef>
              <a:spcAft>
                <a:spcPct val="0"/>
              </a:spcAft>
              <a:buClrTx/>
              <a:buSzTx/>
              <a:buFontTx/>
              <a:buNone/>
            </a:pPr>
            <a:r>
              <a:rPr lang="en-US" altLang="zh-CN" sz="2400" dirty="0">
                <a:solidFill>
                  <a:schemeClr val="tx1"/>
                </a:solidFill>
                <a:latin typeface="黑体" panose="02010609060101010101" pitchFamily="49" charset="-122"/>
                <a:ea typeface="黑体" panose="02010609060101010101" pitchFamily="49" charset="-122"/>
              </a:rPr>
              <a:t>ANOVA</a:t>
            </a:r>
            <a:r>
              <a:rPr lang="zh-CN" altLang="en-US" sz="2400" dirty="0">
                <a:solidFill>
                  <a:schemeClr val="tx1"/>
                </a:solidFill>
                <a:latin typeface="黑体" panose="02010609060101010101" pitchFamily="49" charset="-122"/>
                <a:ea typeface="黑体" panose="02010609060101010101" pitchFamily="49" charset="-122"/>
              </a:rPr>
              <a:t>模型</a:t>
            </a:r>
            <a:endParaRPr kumimoji="0" lang="zh-CN" altLang="en-US" sz="240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p:txBody>
      </p:sp>
      <p:sp>
        <p:nvSpPr>
          <p:cNvPr id="48" name="右箭头 47"/>
          <p:cNvSpPr/>
          <p:nvPr/>
        </p:nvSpPr>
        <p:spPr bwMode="auto">
          <a:xfrm rot="10800000" flipH="1" flipV="1">
            <a:off x="6320782" y="4857726"/>
            <a:ext cx="411458" cy="135793"/>
          </a:xfrm>
          <a:prstGeom prst="rightArrow">
            <a:avLst/>
          </a:prstGeom>
          <a:solidFill>
            <a:schemeClr val="bg2">
              <a:lumMod val="75000"/>
              <a:lumOff val="25000"/>
            </a:schemeClr>
          </a:solidFill>
          <a:ln w="9525" cap="flat" cmpd="sng" algn="ctr">
            <a:no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Tahoma" panose="020B0604030504040204" pitchFamily="34" charset="0"/>
            </a:endParaRPr>
          </a:p>
        </p:txBody>
      </p:sp>
      <p:sp>
        <p:nvSpPr>
          <p:cNvPr id="49" name="右箭头 48"/>
          <p:cNvSpPr/>
          <p:nvPr/>
        </p:nvSpPr>
        <p:spPr bwMode="auto">
          <a:xfrm rot="16200000" flipH="1" flipV="1">
            <a:off x="7528178" y="5373037"/>
            <a:ext cx="318924" cy="152400"/>
          </a:xfrm>
          <a:prstGeom prst="rightArrow">
            <a:avLst/>
          </a:prstGeom>
          <a:solidFill>
            <a:schemeClr val="bg2">
              <a:lumMod val="75000"/>
              <a:lumOff val="25000"/>
            </a:schemeClr>
          </a:solidFill>
          <a:ln w="9525" cap="flat" cmpd="sng" algn="ctr">
            <a:no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Tahoma" panose="020B0604030504040204" pitchFamily="34" charset="0"/>
            </a:endParaRPr>
          </a:p>
        </p:txBody>
      </p:sp>
      <p:sp>
        <p:nvSpPr>
          <p:cNvPr id="50" name="矩形 49"/>
          <p:cNvSpPr/>
          <p:nvPr/>
        </p:nvSpPr>
        <p:spPr bwMode="auto">
          <a:xfrm>
            <a:off x="5991316" y="5603688"/>
            <a:ext cx="3024140" cy="432048"/>
          </a:xfrm>
          <a:prstGeom prst="rect">
            <a:avLst/>
          </a:prstGeom>
          <a:solidFill>
            <a:schemeClr val="bg2">
              <a:lumMod val="10000"/>
              <a:lumOff val="90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t" anchorCtr="0" compatLnSpc="1"/>
          <a:lstStyle/>
          <a:p>
            <a:pPr marL="0" marR="0" indent="0" algn="ctr" defTabSz="914400" rtl="0" eaLnBrk="1" fontAlgn="base" latinLnBrk="0" hangingPunct="1">
              <a:spcBef>
                <a:spcPct val="0"/>
              </a:spcBef>
              <a:spcAft>
                <a:spcPct val="0"/>
              </a:spcAft>
              <a:buClrTx/>
              <a:buSzTx/>
              <a:buFontTx/>
              <a:buNone/>
            </a:pPr>
            <a:r>
              <a:rPr lang="zh-CN" altLang="en-US" sz="2400" dirty="0">
                <a:solidFill>
                  <a:schemeClr val="tx1"/>
                </a:solidFill>
                <a:latin typeface="黑体" panose="02010609060101010101" pitchFamily="49" charset="-122"/>
                <a:ea typeface="黑体" panose="02010609060101010101" pitchFamily="49" charset="-122"/>
              </a:rPr>
              <a:t>输入数据的显著性影响</a:t>
            </a:r>
            <a:endParaRPr kumimoji="0" lang="zh-CN" altLang="en-US" sz="240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p:txBody>
      </p:sp>
      <p:sp>
        <p:nvSpPr>
          <p:cNvPr id="51" name="右箭头 50"/>
          <p:cNvSpPr/>
          <p:nvPr/>
        </p:nvSpPr>
        <p:spPr bwMode="auto">
          <a:xfrm flipH="1" flipV="1">
            <a:off x="5493529" y="5819712"/>
            <a:ext cx="497787" cy="116396"/>
          </a:xfrm>
          <a:prstGeom prst="rightArrow">
            <a:avLst/>
          </a:prstGeom>
          <a:solidFill>
            <a:schemeClr val="bg2">
              <a:lumMod val="75000"/>
              <a:lumOff val="25000"/>
            </a:schemeClr>
          </a:solidFill>
          <a:ln w="9525" cap="flat" cmpd="sng" algn="ctr">
            <a:no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Tahoma" panose="020B0604030504040204" pitchFamily="34" charset="0"/>
            </a:endParaRPr>
          </a:p>
        </p:txBody>
      </p:sp>
      <p:sp>
        <p:nvSpPr>
          <p:cNvPr id="52" name="矩形 51"/>
          <p:cNvSpPr/>
          <p:nvPr/>
        </p:nvSpPr>
        <p:spPr bwMode="auto">
          <a:xfrm>
            <a:off x="1043608" y="5585305"/>
            <a:ext cx="4449921" cy="432048"/>
          </a:xfrm>
          <a:prstGeom prst="rect">
            <a:avLst/>
          </a:prstGeom>
          <a:solidFill>
            <a:schemeClr val="bg2">
              <a:lumMod val="10000"/>
              <a:lumOff val="90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t" anchorCtr="0" compatLnSpc="1"/>
          <a:lstStyle/>
          <a:p>
            <a:pPr marL="0" marR="0" indent="0" algn="ctr" defTabSz="914400" rtl="0" eaLnBrk="1" fontAlgn="base" latinLnBrk="0" hangingPunct="1">
              <a:spcBef>
                <a:spcPct val="0"/>
              </a:spcBef>
              <a:spcAft>
                <a:spcPct val="0"/>
              </a:spcAft>
              <a:buClrTx/>
              <a:buSzTx/>
              <a:buFontTx/>
              <a:buNone/>
            </a:pPr>
            <a:r>
              <a:rPr lang="zh-CN" altLang="en-US" sz="2400" dirty="0">
                <a:solidFill>
                  <a:schemeClr val="tx1"/>
                </a:solidFill>
                <a:latin typeface="黑体" panose="02010609060101010101" pitchFamily="49" charset="-122"/>
                <a:ea typeface="黑体" panose="02010609060101010101" pitchFamily="49" charset="-122"/>
              </a:rPr>
              <a:t>输入数据对敏感水文过程的影响</a:t>
            </a:r>
            <a:endParaRPr kumimoji="0" lang="zh-CN" altLang="en-US" sz="240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p:txBody>
      </p:sp>
      <p:sp>
        <p:nvSpPr>
          <p:cNvPr id="37" name="椭圆 36"/>
          <p:cNvSpPr/>
          <p:nvPr/>
        </p:nvSpPr>
        <p:spPr bwMode="auto">
          <a:xfrm>
            <a:off x="452810" y="4173651"/>
            <a:ext cx="1181596" cy="504056"/>
          </a:xfrm>
          <a:prstGeom prst="ellipse">
            <a:avLst/>
          </a:prstGeom>
          <a:solidFill>
            <a:schemeClr val="accent2"/>
          </a:solidFill>
          <a:ln w="9525" cap="flat" cmpd="sng" algn="ctr">
            <a:solidFill>
              <a:schemeClr val="tx1"/>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r>
              <a:rPr lang="zh-CN" altLang="en-US" sz="2400" dirty="0">
                <a:latin typeface="Times New Roman" panose="02020603050405020304" pitchFamily="18" charset="0"/>
                <a:cs typeface="Times New Roman" panose="02020603050405020304" pitchFamily="18" charset="0"/>
              </a:rPr>
              <a:t>问题</a:t>
            </a:r>
            <a:r>
              <a:rPr lang="en-US" altLang="zh-CN" sz="2400" dirty="0">
                <a:latin typeface="Times New Roman" panose="02020603050405020304" pitchFamily="18" charset="0"/>
                <a:cs typeface="Times New Roman" panose="02020603050405020304" pitchFamily="18" charset="0"/>
              </a:rPr>
              <a:t>1</a:t>
            </a:r>
            <a:endParaRPr kumimoji="0" lang="zh-CN"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9" name="椭圆 38"/>
          <p:cNvSpPr/>
          <p:nvPr/>
        </p:nvSpPr>
        <p:spPr bwMode="auto">
          <a:xfrm>
            <a:off x="107504" y="5229200"/>
            <a:ext cx="1181596" cy="504056"/>
          </a:xfrm>
          <a:prstGeom prst="ellipse">
            <a:avLst/>
          </a:prstGeom>
          <a:solidFill>
            <a:schemeClr val="accent2"/>
          </a:solidFill>
          <a:ln w="9525" cap="flat" cmpd="sng" algn="ctr">
            <a:solidFill>
              <a:schemeClr val="tx1"/>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r>
              <a:rPr lang="zh-CN" altLang="en-US" sz="2400" dirty="0">
                <a:latin typeface="Times New Roman" panose="02020603050405020304" pitchFamily="18" charset="0"/>
                <a:cs typeface="Times New Roman" panose="02020603050405020304" pitchFamily="18" charset="0"/>
              </a:rPr>
              <a:t>问题</a:t>
            </a:r>
            <a:r>
              <a:rPr lang="en-US" altLang="zh-CN" sz="2400" dirty="0">
                <a:latin typeface="Times New Roman" panose="02020603050405020304" pitchFamily="18" charset="0"/>
                <a:cs typeface="Times New Roman" panose="02020603050405020304" pitchFamily="18" charset="0"/>
              </a:rPr>
              <a:t>2</a:t>
            </a:r>
            <a:endParaRPr kumimoji="0" lang="zh-CN"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52770"/>
    </mc:Choice>
    <mc:Fallback>
      <p:transition spd="slow" advTm="527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2"/>
          <p:cNvSpPr/>
          <p:nvPr/>
        </p:nvSpPr>
        <p:spPr>
          <a:xfrm>
            <a:off x="1377134" y="267806"/>
            <a:ext cx="8780760" cy="1139400"/>
          </a:xfrm>
          <a:prstGeom prst="rect">
            <a:avLst/>
          </a:prstGeom>
        </p:spPr>
        <p:txBody>
          <a:bodyPr/>
          <a:lstStyle/>
          <a:p>
            <a:r>
              <a:rPr lang="zh-CN" altLang="en-US" sz="4200" b="1" i="1" dirty="0">
                <a:solidFill>
                  <a:srgbClr val="006633"/>
                </a:solidFill>
                <a:latin typeface="Times New Roman" panose="02020603050405020304" pitchFamily="18" charset="0"/>
                <a:cs typeface="Times New Roman" panose="02020603050405020304" pitchFamily="18" charset="0"/>
              </a:rPr>
              <a:t>遥感数据的校正</a:t>
            </a:r>
            <a:endParaRPr sz="4200" b="1" i="1" dirty="0">
              <a:solidFill>
                <a:srgbClr val="006633"/>
              </a:solidFill>
              <a:latin typeface="Times New Roman" panose="02020603050405020304" pitchFamily="18" charset="0"/>
              <a:cs typeface="Times New Roman" panose="02020603050405020304" pitchFamily="18" charset="0"/>
            </a:endParaRPr>
          </a:p>
        </p:txBody>
      </p:sp>
      <p:sp>
        <p:nvSpPr>
          <p:cNvPr id="3" name="TextShape 1"/>
          <p:cNvSpPr txBox="1"/>
          <p:nvPr/>
        </p:nvSpPr>
        <p:spPr>
          <a:xfrm>
            <a:off x="794918" y="1436668"/>
            <a:ext cx="4176464" cy="332081"/>
          </a:xfrm>
          <a:prstGeom prst="rect">
            <a:avLst/>
          </a:prstGeom>
        </p:spPr>
        <p:txBody>
          <a:bodyPr/>
          <a:lstStyle/>
          <a:p>
            <a:r>
              <a:rPr lang="en-US"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TRMM 3B43 V7 </a:t>
            </a:r>
            <a:r>
              <a:rPr lang="zh-CN" altLang="en-US"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降水数据</a:t>
            </a:r>
            <a:endParaRPr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矩形 3">
                <a:extLst>
                  <a:ext uri="{FF2B5EF4-FFF2-40B4-BE49-F238E27FC236}">
                    <ele attr="{3200E64A-4E02-42D3-AD04-5F544AA79062}"/>
                  </a:ext>
                </a:extLst>
              </p:cNvPr>
              <p:cNvSpPr/>
              <p:nvPr/>
            </p:nvSpPr>
            <p:spPr>
              <a:xfrm>
                <a:off x="539552" y="1670218"/>
                <a:ext cx="7515708" cy="1226746"/>
              </a:xfrm>
              <a:prstGeom prst="rect">
                <a:avLst/>
              </a:prstGeom>
            </p:spPr>
            <p:txBody>
              <a:bodyPr wrap="square">
                <a:spAutoFit/>
              </a:bodyPr>
              <a:lstStyle/>
              <a:p>
                <a:pPr indent="152400" algn="r" latinLnBrk="1">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zh-CN" altLang="zh-CN" i="1" kern="10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𝐷</m:t>
                          </m:r>
                        </m:e>
                        <m:sub>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𝑟</m:t>
                          </m:r>
                        </m:sub>
                      </m:sSub>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𝑇𝑅𝑆𝐵</m:t>
                              </m:r>
                            </m:e>
                            <m:sub>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𝑑𝑒𝑐</m:t>
                              </m:r>
                            </m:sub>
                          </m:sSub>
                        </m:num>
                        <m:den>
                          <m:sSub>
                            <m:sSubPr>
                              <m:ctrlPr>
                                <a:rPr lang="zh-CN" altLang="zh-CN"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𝑇𝑅𝑆𝐵</m:t>
                              </m:r>
                            </m:e>
                            <m:sub>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𝑑𝑒𝑐</m:t>
                              </m:r>
                            </m:sub>
                          </m:sSub>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𝑆𝐵𝐷</m:t>
                              </m:r>
                            </m:e>
                            <m:sub>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𝑑𝑒𝑐</m:t>
                              </m:r>
                            </m:sub>
                          </m:sSub>
                        </m:den>
                      </m:f>
                      <m:r>
                        <a:rPr lang="en-US" altLang="zh-CN" b="0" i="1" kern="100" smtClean="0">
                          <a:solidFill>
                            <a:srgbClr val="000000"/>
                          </a:solidFill>
                          <a:latin typeface="Cambria Math" panose="02040503050406030204" pitchFamily="18" charset="0"/>
                          <a:ea typeface="宋体" panose="02010600030101010101" pitchFamily="2" charset="-122"/>
                          <a:cs typeface="Times New Roman" panose="02020603050405020304" pitchFamily="18" charset="0"/>
                        </a:rPr>
                        <m:t>              </m:t>
                      </m:r>
                      <m:sSub>
                        <m:sSubPr>
                          <m:ctrlPr>
                            <a:rPr lang="zh-CN" altLang="zh-CN"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𝐷</m:t>
                          </m:r>
                        </m:e>
                        <m:sub>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𝑤</m:t>
                          </m:r>
                        </m:sub>
                      </m:sSub>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𝑇𝑅𝑀𝑀</m:t>
                              </m:r>
                            </m:e>
                            <m:sub>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𝑑𝑒𝑐</m:t>
                              </m:r>
                            </m:sub>
                          </m:sSub>
                        </m:num>
                        <m:den>
                          <m:sSub>
                            <m:sSubPr>
                              <m:ctrlPr>
                                <a:rPr lang="zh-CN" altLang="zh-CN"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𝑇𝑅𝑀𝑀</m:t>
                              </m:r>
                            </m:e>
                            <m:sub>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𝑑𝑒𝑐</m:t>
                              </m:r>
                            </m:sub>
                          </m:sSub>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𝑇𝑅𝑆𝐵</m:t>
                              </m:r>
                            </m:e>
                            <m:sub>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𝑑𝑒𝑐</m:t>
                              </m:r>
                            </m:sub>
                          </m:sSub>
                        </m:den>
                      </m:f>
                    </m:oMath>
                  </m:oMathPara>
                </a14:m>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4" name="矩形 3"/>
              <p:cNvSpPr>
                <a:spLocks noRot="1" noChangeAspect="1" noMove="1" noResize="1" noEditPoints="1" noAdjustHandles="1" noChangeArrowheads="1" noChangeShapeType="1" noTextEdit="1"/>
              </p:cNvSpPr>
              <p:nvPr/>
            </p:nvSpPr>
            <p:spPr>
              <a:xfrm>
                <a:off x="539552" y="1670218"/>
                <a:ext cx="7515708" cy="1226746"/>
              </a:xfrm>
              <a:prstGeom prst="rect">
                <a:avLst/>
              </a:prstGeom>
              <a:blipFill rotWithShape="1">
                <a:blip r:embed="rId1"/>
                <a:stretch>
                  <a:fillRect/>
                </a:stretch>
              </a:blipFill>
            </p:spPr>
            <p:txBody>
              <a:bodyPr/>
              <a:lstStyle/>
              <a:p>
                <a:r>
                  <a:rPr lang="zh-CN" altLang="en-US">
                    <a:noFill/>
                  </a:rPr>
                  <a:t> </a:t>
                </a:r>
                <a:endParaRPr lang="zh-CN" altLang="en-US">
                  <a:noFill/>
                </a:endParaRPr>
              </a:p>
            </p:txBody>
          </p:sp>
        </mc:Fallback>
      </mc:AlternateContent>
      <p:graphicFrame>
        <p:nvGraphicFramePr>
          <p:cNvPr id="5" name="表格 4"/>
          <p:cNvGraphicFramePr>
            <a:graphicFrameLocks noGrp="1"/>
          </p:cNvGraphicFramePr>
          <p:nvPr/>
        </p:nvGraphicFramePr>
        <p:xfrm>
          <a:off x="821085" y="2874449"/>
          <a:ext cx="7501830" cy="984252"/>
        </p:xfrm>
        <a:graphic>
          <a:graphicData uri="http://schemas.openxmlformats.org/drawingml/2006/table">
            <a:tbl>
              <a:tblPr firstRow="1" firstCol="1" bandRow="1">
                <a:tableStyleId>{5C22544A-7EE6-4342-B048-85BDC9FD1C3A}</a:tableStyleId>
              </a:tblPr>
              <a:tblGrid>
                <a:gridCol w="1545377"/>
                <a:gridCol w="921225"/>
                <a:gridCol w="954233"/>
                <a:gridCol w="1360832"/>
                <a:gridCol w="1360832"/>
                <a:gridCol w="1359331"/>
              </a:tblGrid>
              <a:tr h="0">
                <a:tc>
                  <a:txBody>
                    <a:bodyPr/>
                    <a:lstStyle/>
                    <a:p>
                      <a:pPr algn="ctr">
                        <a:lnSpc>
                          <a:spcPct val="125000"/>
                        </a:lnSpc>
                        <a:spcAft>
                          <a:spcPts val="0"/>
                        </a:spcAft>
                      </a:pPr>
                      <a:r>
                        <a:rPr lang="zh-CN" sz="1400" kern="100" dirty="0">
                          <a:effectLst/>
                        </a:rPr>
                        <a:t>站点</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spcAft>
                          <a:spcPts val="0"/>
                        </a:spcAft>
                      </a:pPr>
                      <a:r>
                        <a:rPr lang="en-US" sz="1400" kern="100">
                          <a:effectLst/>
                        </a:rPr>
                        <a:t>D</a:t>
                      </a:r>
                      <a:r>
                        <a:rPr lang="en-US" sz="1400" kern="100" baseline="-25000">
                          <a:effectLst/>
                        </a:rPr>
                        <a:t>r</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spcAft>
                          <a:spcPts val="0"/>
                        </a:spcAft>
                      </a:pPr>
                      <a:r>
                        <a:rPr lang="en-US" sz="1400" kern="100">
                          <a:effectLst/>
                        </a:rPr>
                        <a:t>D</a:t>
                      </a:r>
                      <a:r>
                        <a:rPr lang="en-US" sz="1400" kern="100" baseline="-25000">
                          <a:effectLst/>
                        </a:rPr>
                        <a:t>w</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spcAft>
                          <a:spcPts val="0"/>
                        </a:spcAft>
                      </a:pPr>
                      <a:r>
                        <a:rPr lang="en-US" sz="1400" kern="100">
                          <a:effectLst/>
                        </a:rPr>
                        <a:t>D</a:t>
                      </a:r>
                      <a:r>
                        <a:rPr lang="en-US" sz="1400" kern="100" baseline="-25000">
                          <a:effectLst/>
                        </a:rPr>
                        <a:t>w_0.3</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spcAft>
                          <a:spcPts val="0"/>
                        </a:spcAft>
                      </a:pPr>
                      <a:r>
                        <a:rPr lang="en-US" sz="1400" kern="100">
                          <a:effectLst/>
                        </a:rPr>
                        <a:t>R</a:t>
                      </a:r>
                      <a:r>
                        <a:rPr lang="en-US" sz="1400" kern="100" baseline="-25000">
                          <a:effectLst/>
                        </a:rPr>
                        <a:t>raw</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spcAft>
                          <a:spcPts val="0"/>
                        </a:spcAft>
                      </a:pPr>
                      <a:r>
                        <a:rPr lang="en-US" sz="1400" kern="100">
                          <a:effectLst/>
                        </a:rPr>
                        <a:t>R</a:t>
                      </a:r>
                      <a:r>
                        <a:rPr lang="en-US" sz="1400" kern="100" baseline="-25000">
                          <a:effectLst/>
                        </a:rPr>
                        <a:t>cor</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0">
                <a:tc>
                  <a:txBody>
                    <a:bodyPr/>
                    <a:lstStyle/>
                    <a:p>
                      <a:pPr algn="ctr">
                        <a:lnSpc>
                          <a:spcPct val="125000"/>
                        </a:lnSpc>
                        <a:spcAft>
                          <a:spcPts val="0"/>
                        </a:spcAft>
                      </a:pPr>
                      <a:r>
                        <a:rPr lang="zh-CN" sz="1400" kern="100" dirty="0">
                          <a:effectLst/>
                        </a:rPr>
                        <a:t>塔什库尔干</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spcAft>
                          <a:spcPts val="0"/>
                        </a:spcAft>
                      </a:pPr>
                      <a:r>
                        <a:rPr lang="en-US" sz="1400" kern="100" dirty="0">
                          <a:effectLst/>
                        </a:rPr>
                        <a:t>0.54</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spcAft>
                          <a:spcPts val="0"/>
                        </a:spcAft>
                      </a:pPr>
                      <a:r>
                        <a:rPr lang="en-US" sz="1400" kern="100" dirty="0">
                          <a:effectLst/>
                        </a:rPr>
                        <a:t>0.75</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spcAft>
                          <a:spcPts val="0"/>
                        </a:spcAft>
                      </a:pPr>
                      <a:r>
                        <a:rPr lang="en-US" sz="1400" kern="100" dirty="0">
                          <a:effectLst/>
                        </a:rPr>
                        <a:t>0.95</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spcAft>
                          <a:spcPts val="0"/>
                        </a:spcAft>
                      </a:pPr>
                      <a:r>
                        <a:rPr lang="en-US" sz="1400" kern="100" dirty="0">
                          <a:effectLst/>
                        </a:rPr>
                        <a:t>0.13</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spcAft>
                          <a:spcPts val="0"/>
                        </a:spcAft>
                      </a:pPr>
                      <a:r>
                        <a:rPr lang="en-US" sz="1400" kern="100" dirty="0">
                          <a:effectLst/>
                        </a:rPr>
                        <a:t>0.50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0">
                <a:tc>
                  <a:txBody>
                    <a:bodyPr/>
                    <a:lstStyle/>
                    <a:p>
                      <a:pPr algn="ctr">
                        <a:lnSpc>
                          <a:spcPct val="125000"/>
                        </a:lnSpc>
                        <a:spcAft>
                          <a:spcPts val="0"/>
                        </a:spcAft>
                      </a:pPr>
                      <a:r>
                        <a:rPr lang="zh-CN" sz="1400" kern="100">
                          <a:effectLst/>
                        </a:rPr>
                        <a:t>皮山</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spcAft>
                          <a:spcPts val="0"/>
                        </a:spcAft>
                      </a:pPr>
                      <a:r>
                        <a:rPr lang="en-US" sz="1400" kern="100">
                          <a:effectLst/>
                        </a:rPr>
                        <a:t>0.15</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spcAft>
                          <a:spcPts val="0"/>
                        </a:spcAft>
                      </a:pPr>
                      <a:r>
                        <a:rPr lang="en-US" sz="1400" kern="100">
                          <a:effectLst/>
                        </a:rPr>
                        <a:t>0.88</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spcAft>
                          <a:spcPts val="0"/>
                        </a:spcAft>
                      </a:pPr>
                      <a:r>
                        <a:rPr lang="en-US" sz="1400" kern="100">
                          <a:effectLst/>
                        </a:rPr>
                        <a:t>0.99</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spcAft>
                          <a:spcPts val="0"/>
                        </a:spcAft>
                      </a:pPr>
                      <a:r>
                        <a:rPr lang="en-US" sz="1400" kern="100" dirty="0">
                          <a:effectLst/>
                        </a:rPr>
                        <a:t>0.36</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spcAft>
                          <a:spcPts val="0"/>
                        </a:spcAft>
                      </a:pPr>
                      <a:r>
                        <a:rPr lang="en-US" sz="1400" kern="100" dirty="0">
                          <a:effectLst/>
                        </a:rPr>
                        <a:t>0.67</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0">
                <a:tc>
                  <a:txBody>
                    <a:bodyPr/>
                    <a:lstStyle/>
                    <a:p>
                      <a:pPr algn="ctr">
                        <a:lnSpc>
                          <a:spcPct val="125000"/>
                        </a:lnSpc>
                        <a:spcAft>
                          <a:spcPts val="0"/>
                        </a:spcAft>
                      </a:pPr>
                      <a:r>
                        <a:rPr lang="zh-CN" sz="1400" kern="100">
                          <a:effectLst/>
                        </a:rPr>
                        <a:t>莎车</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spcAft>
                          <a:spcPts val="0"/>
                        </a:spcAft>
                      </a:pPr>
                      <a:r>
                        <a:rPr lang="en-US" sz="1400" kern="100">
                          <a:effectLst/>
                        </a:rPr>
                        <a:t>0.21</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spcAft>
                          <a:spcPts val="0"/>
                        </a:spcAft>
                      </a:pPr>
                      <a:r>
                        <a:rPr lang="en-US" sz="1400" kern="100">
                          <a:effectLst/>
                        </a:rPr>
                        <a:t>0.87</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spcAft>
                          <a:spcPts val="0"/>
                        </a:spcAft>
                      </a:pPr>
                      <a:r>
                        <a:rPr lang="en-US" sz="1400" kern="100">
                          <a:effectLst/>
                        </a:rPr>
                        <a:t>0.96</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spcAft>
                          <a:spcPts val="0"/>
                        </a:spcAft>
                      </a:pPr>
                      <a:r>
                        <a:rPr lang="en-US" sz="1400" kern="100" dirty="0">
                          <a:effectLst/>
                        </a:rPr>
                        <a:t>0.64</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spcAft>
                          <a:spcPts val="0"/>
                        </a:spcAft>
                      </a:pPr>
                      <a:r>
                        <a:rPr lang="en-US" sz="1400" kern="100" dirty="0">
                          <a:effectLst/>
                        </a:rPr>
                        <a:t>0.77</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bl>
          </a:graphicData>
        </a:graphic>
      </p:graphicFrame>
      <p:sp>
        <p:nvSpPr>
          <p:cNvPr id="6" name="矩形 5"/>
          <p:cNvSpPr/>
          <p:nvPr/>
        </p:nvSpPr>
        <p:spPr>
          <a:xfrm>
            <a:off x="821085" y="4054204"/>
            <a:ext cx="4814138" cy="369332"/>
          </a:xfrm>
          <a:prstGeom prst="rect">
            <a:avLst/>
          </a:prstGeom>
        </p:spPr>
        <p:txBody>
          <a:bodyPr wrap="none">
            <a:spAutoFit/>
          </a:bodyPr>
          <a:lstStyle/>
          <a:p>
            <a:r>
              <a:rPr lang="en-US" altLang="zh-CN" dirty="0">
                <a:solidFill>
                  <a:srgbClr val="000000"/>
                </a:solidFill>
                <a:latin typeface="Times New Roman" panose="02020603050405020304" pitchFamily="18" charset="0"/>
                <a:ea typeface="宋体" panose="02010600030101010101" pitchFamily="2" charset="-122"/>
              </a:rPr>
              <a:t>LOCI</a:t>
            </a:r>
            <a:r>
              <a:rPr lang="zh-CN" altLang="zh-CN"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srgbClr val="000000"/>
                </a:solidFill>
                <a:latin typeface="Times New Roman" panose="02020603050405020304" pitchFamily="18" charset="0"/>
                <a:ea typeface="宋体" panose="02010600030101010101" pitchFamily="2" charset="-122"/>
              </a:rPr>
              <a:t>local intensity scaling</a:t>
            </a:r>
            <a:r>
              <a:rPr lang="zh-CN" altLang="zh-CN"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的偏差校正法：</a:t>
            </a:r>
            <a:endParaRPr lang="zh-CN" altLang="en-US" dirty="0"/>
          </a:p>
        </p:txBody>
      </p:sp>
      <mc:AlternateContent xmlns:mc="http://schemas.openxmlformats.org/markup-compatibility/2006">
        <mc:Choice xmlns:a14="http://schemas.microsoft.com/office/drawing/2010/main" Requires="a14">
          <p:sp>
            <p:nvSpPr>
              <p:cNvPr id="7" name="矩形 6">
                <a:extLst>
                  <a:ext uri="{FF2B5EF4-FFF2-40B4-BE49-F238E27FC236}">
                    <ele attr="{C83CD3B4-AE8A-486A-9763-884C531D88DB}"/>
                  </a:ext>
                </a:extLst>
              </p:cNvPr>
              <p:cNvSpPr/>
              <p:nvPr/>
            </p:nvSpPr>
            <p:spPr>
              <a:xfrm>
                <a:off x="-275622" y="4241352"/>
                <a:ext cx="7238384" cy="2169184"/>
              </a:xfrm>
              <a:prstGeom prst="rect">
                <a:avLst/>
              </a:prstGeom>
            </p:spPr>
            <p:txBody>
              <a:bodyPr wrap="square">
                <a:spAutoFit/>
              </a:bodyPr>
              <a:lstStyle/>
              <a:p>
                <a:pPr indent="304800" algn="r" latinLnBrk="1">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zh-CN" altLang="zh-CN" i="1" kern="10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𝑚</m:t>
                          </m:r>
                        </m:sub>
                      </m:sSub>
                      <m:r>
                        <a:rPr lang="en-US" altLang="zh-CN"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𝜇</m:t>
                          </m:r>
                          <m:d>
                            <m:dPr>
                              <m:ctrlPr>
                                <a:rPr lang="zh-CN" altLang="zh-CN"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𝑃</m:t>
                                  </m:r>
                                </m:e>
                                <m:sub>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𝑆𝐷</m:t>
                                  </m:r>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𝑚</m:t>
                                  </m:r>
                                </m:sub>
                              </m:sSub>
                            </m:e>
                            <m:e>
                              <m:sSub>
                                <m:sSubPr>
                                  <m:ctrlPr>
                                    <a:rPr lang="zh-CN" altLang="zh-CN"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𝑃</m:t>
                                  </m:r>
                                </m:e>
                                <m:sub>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𝑆𝐷</m:t>
                                  </m:r>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𝑚</m:t>
                                  </m:r>
                                </m:sub>
                              </m:sSub>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&gt;0</m:t>
                              </m:r>
                            </m:e>
                          </m:d>
                        </m:num>
                        <m:den>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𝜇</m:t>
                          </m:r>
                          <m:d>
                            <m:dPr>
                              <m:ctrlPr>
                                <a:rPr lang="zh-CN" altLang="zh-CN"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𝑃</m:t>
                                  </m:r>
                                </m:e>
                                <m:sub>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𝑇𝑅𝑀𝑀</m:t>
                                  </m:r>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𝑟𝑎𝑤</m:t>
                                  </m:r>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𝑚</m:t>
                                  </m:r>
                                </m:sub>
                              </m:sSub>
                            </m:e>
                            <m:e>
                              <m:sSub>
                                <m:sSubPr>
                                  <m:ctrlPr>
                                    <a:rPr lang="zh-CN" altLang="zh-CN"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𝑃</m:t>
                                  </m:r>
                                </m:e>
                                <m:sub>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𝑇𝑅𝑀𝑀</m:t>
                                  </m:r>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𝑟𝑎𝑤</m:t>
                                  </m:r>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𝑚</m:t>
                                  </m:r>
                                </m:sub>
                              </m:sSub>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&gt;</m:t>
                              </m:r>
                              <m:sSub>
                                <m:sSubPr>
                                  <m:ctrlPr>
                                    <a:rPr lang="zh-CN" altLang="zh-CN"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𝑃</m:t>
                                  </m:r>
                                </m:e>
                                <m:sub>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𝑡h𝑟𝑒𝑠</m:t>
                                  </m:r>
                                </m:sub>
                              </m:sSub>
                            </m:e>
                          </m:d>
                        </m:den>
                      </m:f>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   </m:t>
                      </m:r>
                    </m:oMath>
                  </m:oMathPara>
                </a14:m>
                <a:endParaRPr lang="en-US" altLang="zh-CN" i="1" kern="100" dirty="0">
                  <a:solidFill>
                    <a:srgbClr val="000000"/>
                  </a:solidFill>
                  <a:latin typeface="Cambria Math" panose="02040503050406030204" pitchFamily="18" charset="0"/>
                  <a:ea typeface="宋体" panose="02010600030101010101" pitchFamily="2" charset="-122"/>
                  <a:cs typeface="Times New Roman" panose="02020603050405020304" pitchFamily="18" charset="0"/>
                </a:endParaRPr>
              </a:p>
              <a:p>
                <a:pPr indent="304800" algn="r" latinLnBrk="1">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zh-CN" altLang="zh-CN"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𝑃</m:t>
                          </m:r>
                        </m:e>
                        <m:sub>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𝑇𝑅𝑀𝑀</m:t>
                          </m:r>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𝑐𝑜𝑟</m:t>
                          </m:r>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𝑚</m:t>
                          </m:r>
                        </m:sub>
                      </m:sSub>
                      <m:r>
                        <a:rPr lang="en-US" altLang="zh-CN"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d>
                        <m:dPr>
                          <m:begChr m:val="{"/>
                          <m:endChr m:val=""/>
                          <m:ctrlPr>
                            <a:rPr lang="zh-CN" altLang="zh-CN"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zh-CN" altLang="zh-CN"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eqArrPr>
                            <m:e>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0,       </m:t>
                              </m:r>
                              <m:sSub>
                                <m:sSubPr>
                                  <m:ctrlPr>
                                    <a:rPr lang="zh-CN" altLang="zh-CN"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𝑃</m:t>
                                  </m:r>
                                </m:e>
                                <m:sub>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𝑇𝑅𝑀𝑀</m:t>
                                  </m:r>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𝑟𝑎𝑤</m:t>
                                  </m:r>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𝑚</m:t>
                                  </m:r>
                                </m:sub>
                              </m:sSub>
                              <m:sSub>
                                <m:sSubPr>
                                  <m:ctrlPr>
                                    <a:rPr lang="zh-CN" altLang="zh-CN"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&lt;</m:t>
                                  </m:r>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𝑃</m:t>
                                  </m:r>
                                </m:e>
                                <m:sub>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𝑡h𝑟𝑒𝑠</m:t>
                                  </m:r>
                                </m:sub>
                              </m:sSub>
                            </m:e>
                            <m:e>
                              <m:sSub>
                                <m:sSubPr>
                                  <m:ctrlPr>
                                    <a:rPr lang="zh-CN" altLang="zh-CN"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𝑃</m:t>
                                  </m:r>
                                </m:e>
                                <m:sub>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𝑇𝑅𝑀𝑀</m:t>
                                  </m:r>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𝑟𝑎𝑤</m:t>
                                  </m:r>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𝑚</m:t>
                                  </m:r>
                                </m:sub>
                              </m:sSub>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𝑠</m:t>
                                  </m:r>
                                </m:e>
                                <m:sub>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𝑚</m:t>
                                  </m:r>
                                </m:sub>
                              </m:sSub>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   </m:t>
                              </m:r>
                              <m:r>
                                <a:rPr lang="zh-CN" altLang="zh-CN"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其他</m:t>
                              </m:r>
                            </m:e>
                          </m:eqArr>
                        </m:e>
                      </m:d>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   </m:t>
                      </m:r>
                    </m:oMath>
                  </m:oMathPara>
                </a14:m>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7" name="矩形 6"/>
              <p:cNvSpPr>
                <a:spLocks noRot="1" noChangeAspect="1" noMove="1" noResize="1" noEditPoints="1" noAdjustHandles="1" noChangeArrowheads="1" noChangeShapeType="1" noTextEdit="1"/>
              </p:cNvSpPr>
              <p:nvPr/>
            </p:nvSpPr>
            <p:spPr>
              <a:xfrm>
                <a:off x="-275622" y="4241352"/>
                <a:ext cx="7238384" cy="2169184"/>
              </a:xfrm>
              <a:prstGeom prst="rect">
                <a:avLst/>
              </a:prstGeom>
              <a:blipFill rotWithShape="1">
                <a:blip r:embed="rId2"/>
                <a:stretch>
                  <a:fillRect/>
                </a:stretch>
              </a:blipFill>
            </p:spPr>
            <p:txBody>
              <a:bodyPr/>
              <a:lstStyle/>
              <a:p>
                <a:r>
                  <a:rPr lang="zh-CN" altLang="en-US">
                    <a:noFill/>
                  </a:rPr>
                  <a:t> </a:t>
                </a:r>
                <a:endParaRPr lang="zh-CN" altLang="en-US">
                  <a:noFill/>
                </a:endParaRPr>
              </a:p>
            </p:txBody>
          </p:sp>
        </mc:Fallback>
      </mc:AlternateContent>
      <p:sp>
        <p:nvSpPr>
          <p:cNvPr id="8" name="TextShape 1"/>
          <p:cNvSpPr txBox="1"/>
          <p:nvPr/>
        </p:nvSpPr>
        <p:spPr>
          <a:xfrm>
            <a:off x="6015812" y="5062932"/>
            <a:ext cx="4176464" cy="332081"/>
          </a:xfrm>
          <a:prstGeom prst="rect">
            <a:avLst/>
          </a:prstGeom>
        </p:spPr>
        <p:txBody>
          <a:bodyPr/>
          <a:lstStyle/>
          <a:p>
            <a:r>
              <a:rPr lang="zh-CN" altLang="en-US"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对降水的频率和</a:t>
            </a:r>
            <a:endParaRPr lang="en-US" altLang="zh-CN"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r>
              <a:rPr lang="zh-CN" altLang="en-US"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降水量进行修正</a:t>
            </a:r>
            <a:endParaRPr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755576" y="1556792"/>
          <a:ext cx="7886699" cy="3662050"/>
        </p:xfrm>
        <a:graphic>
          <a:graphicData uri="http://schemas.openxmlformats.org/drawingml/2006/table">
            <a:tbl>
              <a:tblPr firstRow="1" firstCol="1" bandRow="1">
                <a:tableStyleId>{69012ECD-51FC-41F1-AA8D-1B2483CD663E}</a:tableStyleId>
              </a:tblPr>
              <a:tblGrid>
                <a:gridCol w="2107326"/>
                <a:gridCol w="2162533"/>
                <a:gridCol w="1996912"/>
                <a:gridCol w="1619928"/>
              </a:tblGrid>
              <a:tr h="0">
                <a:tc gridSpan="3">
                  <a:txBody>
                    <a:bodyPr/>
                    <a:lstStyle/>
                    <a:p>
                      <a:pPr algn="ctr">
                        <a:lnSpc>
                          <a:spcPct val="200000"/>
                        </a:lnSpc>
                        <a:spcBef>
                          <a:spcPts val="600"/>
                        </a:spcBef>
                        <a:spcAft>
                          <a:spcPts val="600"/>
                        </a:spcAft>
                      </a:pPr>
                      <a:r>
                        <a:rPr lang="zh-CN" sz="1400" kern="100" dirty="0">
                          <a:effectLst/>
                        </a:rPr>
                        <a:t>数据源</a:t>
                      </a:r>
                      <a:endParaRPr lang="zh-CN" sz="14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hMerge="1">
                  <a:tcPr/>
                </a:tc>
                <a:tc hMerge="1">
                  <a:tcPr/>
                </a:tc>
                <a:tc rowSpan="2">
                  <a:txBody>
                    <a:bodyPr/>
                    <a:lstStyle/>
                    <a:p>
                      <a:pPr algn="ctr">
                        <a:lnSpc>
                          <a:spcPct val="200000"/>
                        </a:lnSpc>
                        <a:spcBef>
                          <a:spcPts val="600"/>
                        </a:spcBef>
                        <a:spcAft>
                          <a:spcPts val="600"/>
                        </a:spcAft>
                      </a:pPr>
                      <a:r>
                        <a:rPr lang="zh-CN" sz="1400" kern="100">
                          <a:effectLst/>
                        </a:rPr>
                        <a:t>模型简称</a:t>
                      </a:r>
                      <a:endParaRPr lang="zh-CN" sz="14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lnSpc>
                          <a:spcPct val="200000"/>
                        </a:lnSpc>
                        <a:spcBef>
                          <a:spcPts val="600"/>
                        </a:spcBef>
                        <a:spcAft>
                          <a:spcPts val="600"/>
                        </a:spcAft>
                      </a:pPr>
                      <a:r>
                        <a:rPr lang="zh-CN" sz="1400" b="1" kern="100" dirty="0">
                          <a:effectLst/>
                        </a:rPr>
                        <a:t>降水</a:t>
                      </a:r>
                      <a:endParaRPr lang="zh-CN" sz="1400" b="1"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Bef>
                          <a:spcPts val="600"/>
                        </a:spcBef>
                        <a:spcAft>
                          <a:spcPts val="600"/>
                        </a:spcAft>
                      </a:pPr>
                      <a:r>
                        <a:rPr lang="zh-CN" sz="1400" b="1" kern="100" dirty="0">
                          <a:effectLst/>
                        </a:rPr>
                        <a:t>温度</a:t>
                      </a:r>
                      <a:endParaRPr lang="zh-CN" sz="1400" b="1"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Bef>
                          <a:spcPts val="600"/>
                        </a:spcBef>
                        <a:spcAft>
                          <a:spcPts val="600"/>
                        </a:spcAft>
                      </a:pPr>
                      <a:r>
                        <a:rPr lang="zh-CN" sz="1400" b="1" kern="100" dirty="0">
                          <a:effectLst/>
                        </a:rPr>
                        <a:t>蒸散发</a:t>
                      </a:r>
                      <a:endParaRPr lang="zh-CN" sz="1400" b="1"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vMerge="1">
                  <a:tcPr/>
                </a:tc>
              </a:tr>
              <a:tr h="0">
                <a:tc>
                  <a:txBody>
                    <a:bodyPr/>
                    <a:lstStyle/>
                    <a:p>
                      <a:pPr algn="ctr">
                        <a:lnSpc>
                          <a:spcPct val="200000"/>
                        </a:lnSpc>
                        <a:spcBef>
                          <a:spcPts val="600"/>
                        </a:spcBef>
                        <a:spcAft>
                          <a:spcPts val="600"/>
                        </a:spcAft>
                      </a:pPr>
                      <a:r>
                        <a:rPr lang="zh-CN" sz="1400" b="0" kern="100" dirty="0">
                          <a:effectLst/>
                        </a:rPr>
                        <a:t>站点数据</a:t>
                      </a:r>
                      <a:endParaRPr lang="zh-CN" sz="1400" b="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Bef>
                          <a:spcPts val="600"/>
                        </a:spcBef>
                        <a:spcAft>
                          <a:spcPts val="600"/>
                        </a:spcAft>
                      </a:pPr>
                      <a:r>
                        <a:rPr lang="zh-CN" sz="1400" b="0" kern="100" dirty="0">
                          <a:effectLst/>
                        </a:rPr>
                        <a:t>站点数据</a:t>
                      </a:r>
                      <a:endParaRPr lang="zh-CN" sz="1400" b="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Bef>
                          <a:spcPts val="600"/>
                        </a:spcBef>
                        <a:spcAft>
                          <a:spcPts val="600"/>
                        </a:spcAft>
                      </a:pPr>
                      <a:r>
                        <a:rPr lang="zh-CN" sz="1400" b="0" kern="100" dirty="0">
                          <a:effectLst/>
                        </a:rPr>
                        <a:t>站点数据</a:t>
                      </a:r>
                      <a:endParaRPr lang="zh-CN" sz="1400" b="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Bef>
                          <a:spcPts val="600"/>
                        </a:spcBef>
                        <a:spcAft>
                          <a:spcPts val="600"/>
                        </a:spcAft>
                      </a:pPr>
                      <a:r>
                        <a:rPr lang="en-US" sz="1400" kern="100" dirty="0">
                          <a:effectLst/>
                        </a:rPr>
                        <a:t>STA</a:t>
                      </a:r>
                      <a:endParaRPr lang="zh-CN" sz="14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lnSpc>
                          <a:spcPct val="200000"/>
                        </a:lnSpc>
                        <a:spcBef>
                          <a:spcPts val="600"/>
                        </a:spcBef>
                        <a:spcAft>
                          <a:spcPts val="600"/>
                        </a:spcAft>
                      </a:pPr>
                      <a:r>
                        <a:rPr lang="en-US" sz="1400" b="0" kern="100" dirty="0">
                          <a:effectLst/>
                        </a:rPr>
                        <a:t>TRMM</a:t>
                      </a:r>
                      <a:r>
                        <a:rPr lang="zh-CN" sz="1400" b="0" kern="100" dirty="0">
                          <a:effectLst/>
                        </a:rPr>
                        <a:t>数据</a:t>
                      </a:r>
                      <a:endParaRPr lang="zh-CN" sz="1400" b="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Bef>
                          <a:spcPts val="600"/>
                        </a:spcBef>
                        <a:spcAft>
                          <a:spcPts val="600"/>
                        </a:spcAft>
                      </a:pPr>
                      <a:r>
                        <a:rPr lang="zh-CN" sz="1400" b="0" kern="100" dirty="0">
                          <a:effectLst/>
                        </a:rPr>
                        <a:t>站点数据</a:t>
                      </a:r>
                      <a:endParaRPr lang="zh-CN" sz="1400" b="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Bef>
                          <a:spcPts val="600"/>
                        </a:spcBef>
                        <a:spcAft>
                          <a:spcPts val="600"/>
                        </a:spcAft>
                      </a:pPr>
                      <a:r>
                        <a:rPr lang="zh-CN" sz="1400" b="0" kern="100" dirty="0">
                          <a:effectLst/>
                        </a:rPr>
                        <a:t>站点数据</a:t>
                      </a:r>
                      <a:endParaRPr lang="zh-CN" sz="1400" b="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Bef>
                          <a:spcPts val="600"/>
                        </a:spcBef>
                        <a:spcAft>
                          <a:spcPts val="600"/>
                        </a:spcAft>
                      </a:pPr>
                      <a:r>
                        <a:rPr lang="en-US" sz="1400" kern="100" dirty="0">
                          <a:effectLst/>
                        </a:rPr>
                        <a:t>TRMM</a:t>
                      </a:r>
                      <a:endParaRPr lang="zh-CN" sz="14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lnSpc>
                          <a:spcPct val="200000"/>
                        </a:lnSpc>
                        <a:spcBef>
                          <a:spcPts val="600"/>
                        </a:spcBef>
                        <a:spcAft>
                          <a:spcPts val="600"/>
                        </a:spcAft>
                      </a:pPr>
                      <a:r>
                        <a:rPr lang="zh-CN" sz="1400" b="0" kern="100" dirty="0">
                          <a:effectLst/>
                        </a:rPr>
                        <a:t>站点数据</a:t>
                      </a:r>
                      <a:endParaRPr lang="zh-CN" sz="1400" b="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Bef>
                          <a:spcPts val="600"/>
                        </a:spcBef>
                        <a:spcAft>
                          <a:spcPts val="600"/>
                        </a:spcAft>
                      </a:pPr>
                      <a:r>
                        <a:rPr lang="en-US" sz="1400" b="0" kern="100" dirty="0">
                          <a:effectLst/>
                        </a:rPr>
                        <a:t>MODIS</a:t>
                      </a:r>
                      <a:r>
                        <a:rPr lang="zh-CN" sz="1400" b="0" kern="100" dirty="0">
                          <a:effectLst/>
                        </a:rPr>
                        <a:t>数据</a:t>
                      </a:r>
                      <a:endParaRPr lang="zh-CN" sz="1400" b="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Bef>
                          <a:spcPts val="600"/>
                        </a:spcBef>
                        <a:spcAft>
                          <a:spcPts val="600"/>
                        </a:spcAft>
                      </a:pPr>
                      <a:r>
                        <a:rPr lang="zh-CN" sz="1400" b="0" kern="100" dirty="0">
                          <a:effectLst/>
                        </a:rPr>
                        <a:t>站点数据</a:t>
                      </a:r>
                      <a:endParaRPr lang="zh-CN" sz="1400" b="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Bef>
                          <a:spcPts val="600"/>
                        </a:spcBef>
                        <a:spcAft>
                          <a:spcPts val="600"/>
                        </a:spcAft>
                      </a:pPr>
                      <a:r>
                        <a:rPr lang="en-US" sz="1400" kern="100" dirty="0">
                          <a:effectLst/>
                        </a:rPr>
                        <a:t>LST</a:t>
                      </a:r>
                      <a:endParaRPr lang="zh-CN" sz="14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lnSpc>
                          <a:spcPct val="200000"/>
                        </a:lnSpc>
                        <a:spcBef>
                          <a:spcPts val="600"/>
                        </a:spcBef>
                        <a:spcAft>
                          <a:spcPts val="600"/>
                        </a:spcAft>
                      </a:pPr>
                      <a:r>
                        <a:rPr lang="zh-CN" sz="1400" b="0" kern="100" dirty="0">
                          <a:effectLst/>
                        </a:rPr>
                        <a:t>站点数据</a:t>
                      </a:r>
                      <a:endParaRPr lang="zh-CN" sz="1400" b="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Bef>
                          <a:spcPts val="600"/>
                        </a:spcBef>
                        <a:spcAft>
                          <a:spcPts val="600"/>
                        </a:spcAft>
                      </a:pPr>
                      <a:r>
                        <a:rPr lang="zh-CN" sz="1400" b="0" kern="100" dirty="0">
                          <a:effectLst/>
                        </a:rPr>
                        <a:t>站点数据</a:t>
                      </a:r>
                      <a:endParaRPr lang="zh-CN" sz="1400" b="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Bef>
                          <a:spcPts val="600"/>
                        </a:spcBef>
                        <a:spcAft>
                          <a:spcPts val="600"/>
                        </a:spcAft>
                      </a:pPr>
                      <a:r>
                        <a:rPr lang="en-US" sz="1400" b="0" kern="100" dirty="0">
                          <a:effectLst/>
                        </a:rPr>
                        <a:t>GNDP</a:t>
                      </a:r>
                      <a:r>
                        <a:rPr lang="zh-CN" sz="1400" b="0" kern="100" dirty="0">
                          <a:effectLst/>
                        </a:rPr>
                        <a:t>数据</a:t>
                      </a:r>
                      <a:endParaRPr lang="zh-CN" sz="1400" b="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Bef>
                          <a:spcPts val="600"/>
                        </a:spcBef>
                        <a:spcAft>
                          <a:spcPts val="600"/>
                        </a:spcAft>
                      </a:pPr>
                      <a:r>
                        <a:rPr lang="en-US" sz="1400" kern="100" dirty="0">
                          <a:effectLst/>
                        </a:rPr>
                        <a:t>GPET</a:t>
                      </a:r>
                      <a:endParaRPr lang="zh-CN" sz="14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lnSpc>
                          <a:spcPct val="200000"/>
                        </a:lnSpc>
                        <a:spcBef>
                          <a:spcPts val="600"/>
                        </a:spcBef>
                        <a:spcAft>
                          <a:spcPts val="600"/>
                        </a:spcAft>
                      </a:pPr>
                      <a:r>
                        <a:rPr lang="en-US" sz="1400" b="0" kern="100" dirty="0">
                          <a:effectLst/>
                        </a:rPr>
                        <a:t>TRMM</a:t>
                      </a:r>
                      <a:r>
                        <a:rPr lang="zh-CN" sz="1400" b="0" kern="100" dirty="0">
                          <a:effectLst/>
                        </a:rPr>
                        <a:t>数据</a:t>
                      </a:r>
                      <a:endParaRPr lang="zh-CN" sz="1400" b="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Bef>
                          <a:spcPts val="600"/>
                        </a:spcBef>
                        <a:spcAft>
                          <a:spcPts val="600"/>
                        </a:spcAft>
                      </a:pPr>
                      <a:r>
                        <a:rPr lang="en-US" sz="1400" b="0" kern="100">
                          <a:effectLst/>
                        </a:rPr>
                        <a:t>MODIS</a:t>
                      </a:r>
                      <a:r>
                        <a:rPr lang="zh-CN" sz="1400" b="0" kern="100">
                          <a:effectLst/>
                        </a:rPr>
                        <a:t>数据</a:t>
                      </a:r>
                      <a:endParaRPr lang="zh-CN" sz="1400" b="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Bef>
                          <a:spcPts val="600"/>
                        </a:spcBef>
                        <a:spcAft>
                          <a:spcPts val="600"/>
                        </a:spcAft>
                      </a:pPr>
                      <a:r>
                        <a:rPr lang="zh-CN" sz="1400" b="0" kern="100">
                          <a:effectLst/>
                        </a:rPr>
                        <a:t>站点数据</a:t>
                      </a:r>
                      <a:endParaRPr lang="zh-CN" sz="1400" b="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Bef>
                          <a:spcPts val="600"/>
                        </a:spcBef>
                        <a:spcAft>
                          <a:spcPts val="600"/>
                        </a:spcAft>
                      </a:pPr>
                      <a:r>
                        <a:rPr lang="en-US" sz="1400" kern="100" dirty="0">
                          <a:effectLst/>
                        </a:rPr>
                        <a:t>TRLS</a:t>
                      </a:r>
                      <a:endParaRPr lang="zh-CN" sz="14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lnSpc>
                          <a:spcPct val="200000"/>
                        </a:lnSpc>
                        <a:spcBef>
                          <a:spcPts val="600"/>
                        </a:spcBef>
                        <a:spcAft>
                          <a:spcPts val="600"/>
                        </a:spcAft>
                      </a:pPr>
                      <a:r>
                        <a:rPr lang="en-US" sz="1400" b="0" kern="100" dirty="0">
                          <a:effectLst/>
                        </a:rPr>
                        <a:t>TRMM</a:t>
                      </a:r>
                      <a:r>
                        <a:rPr lang="zh-CN" sz="1400" b="0" kern="100" dirty="0">
                          <a:effectLst/>
                        </a:rPr>
                        <a:t>数据</a:t>
                      </a:r>
                      <a:endParaRPr lang="zh-CN" sz="1400" b="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Bef>
                          <a:spcPts val="600"/>
                        </a:spcBef>
                        <a:spcAft>
                          <a:spcPts val="600"/>
                        </a:spcAft>
                      </a:pPr>
                      <a:r>
                        <a:rPr lang="zh-CN" sz="1400" b="0" kern="100">
                          <a:effectLst/>
                        </a:rPr>
                        <a:t>站点数据</a:t>
                      </a:r>
                      <a:endParaRPr lang="zh-CN" sz="1400" b="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Bef>
                          <a:spcPts val="600"/>
                        </a:spcBef>
                        <a:spcAft>
                          <a:spcPts val="600"/>
                        </a:spcAft>
                      </a:pPr>
                      <a:r>
                        <a:rPr lang="en-US" sz="1400" b="0" kern="100" dirty="0">
                          <a:effectLst/>
                        </a:rPr>
                        <a:t>GNDP</a:t>
                      </a:r>
                      <a:r>
                        <a:rPr lang="zh-CN" sz="1400" b="0" kern="100" dirty="0">
                          <a:effectLst/>
                        </a:rPr>
                        <a:t>数据</a:t>
                      </a:r>
                      <a:endParaRPr lang="zh-CN" sz="1400" b="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Bef>
                          <a:spcPts val="600"/>
                        </a:spcBef>
                        <a:spcAft>
                          <a:spcPts val="600"/>
                        </a:spcAft>
                      </a:pPr>
                      <a:r>
                        <a:rPr lang="en-US" sz="1400" kern="100" dirty="0">
                          <a:effectLst/>
                        </a:rPr>
                        <a:t>TRGP</a:t>
                      </a:r>
                      <a:endParaRPr lang="zh-CN" sz="14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lnSpc>
                          <a:spcPct val="200000"/>
                        </a:lnSpc>
                        <a:spcBef>
                          <a:spcPts val="600"/>
                        </a:spcBef>
                        <a:spcAft>
                          <a:spcPts val="600"/>
                        </a:spcAft>
                      </a:pPr>
                      <a:r>
                        <a:rPr lang="zh-CN" sz="1400" b="0" kern="100" dirty="0">
                          <a:effectLst/>
                        </a:rPr>
                        <a:t>站点数据</a:t>
                      </a:r>
                      <a:endParaRPr lang="zh-CN" sz="1400" b="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Bef>
                          <a:spcPts val="600"/>
                        </a:spcBef>
                        <a:spcAft>
                          <a:spcPts val="600"/>
                        </a:spcAft>
                      </a:pPr>
                      <a:r>
                        <a:rPr lang="en-US" sz="1400" b="0" kern="100">
                          <a:effectLst/>
                        </a:rPr>
                        <a:t>MODIS</a:t>
                      </a:r>
                      <a:r>
                        <a:rPr lang="zh-CN" sz="1400" b="0" kern="100">
                          <a:effectLst/>
                        </a:rPr>
                        <a:t>数据</a:t>
                      </a:r>
                      <a:endParaRPr lang="zh-CN" sz="1400" b="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Bef>
                          <a:spcPts val="600"/>
                        </a:spcBef>
                        <a:spcAft>
                          <a:spcPts val="600"/>
                        </a:spcAft>
                      </a:pPr>
                      <a:r>
                        <a:rPr lang="en-US" sz="1400" b="0" kern="100" dirty="0">
                          <a:effectLst/>
                        </a:rPr>
                        <a:t>GNDP</a:t>
                      </a:r>
                      <a:r>
                        <a:rPr lang="zh-CN" sz="1400" b="0" kern="100" dirty="0">
                          <a:effectLst/>
                        </a:rPr>
                        <a:t>数据</a:t>
                      </a:r>
                      <a:endParaRPr lang="zh-CN" sz="1400" b="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Bef>
                          <a:spcPts val="600"/>
                        </a:spcBef>
                        <a:spcAft>
                          <a:spcPts val="600"/>
                        </a:spcAft>
                      </a:pPr>
                      <a:r>
                        <a:rPr lang="en-US" sz="1400" kern="100" dirty="0">
                          <a:effectLst/>
                        </a:rPr>
                        <a:t>LSGP</a:t>
                      </a:r>
                      <a:endParaRPr lang="zh-CN" sz="14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lnSpc>
                          <a:spcPct val="200000"/>
                        </a:lnSpc>
                        <a:spcBef>
                          <a:spcPts val="600"/>
                        </a:spcBef>
                        <a:spcAft>
                          <a:spcPts val="600"/>
                        </a:spcAft>
                      </a:pPr>
                      <a:r>
                        <a:rPr lang="en-US" sz="1400" b="0" kern="100" dirty="0">
                          <a:effectLst/>
                        </a:rPr>
                        <a:t>TRMM</a:t>
                      </a:r>
                      <a:r>
                        <a:rPr lang="zh-CN" sz="1400" b="0" kern="100" dirty="0">
                          <a:effectLst/>
                        </a:rPr>
                        <a:t>数据</a:t>
                      </a:r>
                      <a:endParaRPr lang="zh-CN" sz="1400" b="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Bef>
                          <a:spcPts val="600"/>
                        </a:spcBef>
                        <a:spcAft>
                          <a:spcPts val="600"/>
                        </a:spcAft>
                      </a:pPr>
                      <a:r>
                        <a:rPr lang="en-US" sz="1400" b="0" kern="100" dirty="0">
                          <a:effectLst/>
                        </a:rPr>
                        <a:t>MODIS</a:t>
                      </a:r>
                      <a:r>
                        <a:rPr lang="zh-CN" sz="1400" b="0" kern="100" dirty="0">
                          <a:effectLst/>
                        </a:rPr>
                        <a:t>数据</a:t>
                      </a:r>
                      <a:endParaRPr lang="zh-CN" sz="1400" b="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Bef>
                          <a:spcPts val="600"/>
                        </a:spcBef>
                        <a:spcAft>
                          <a:spcPts val="600"/>
                        </a:spcAft>
                      </a:pPr>
                      <a:r>
                        <a:rPr lang="en-US" sz="1400" b="0" kern="100" dirty="0">
                          <a:effectLst/>
                        </a:rPr>
                        <a:t>GNDP</a:t>
                      </a:r>
                      <a:r>
                        <a:rPr lang="zh-CN" sz="1400" b="0" kern="100" dirty="0">
                          <a:effectLst/>
                        </a:rPr>
                        <a:t>数据</a:t>
                      </a:r>
                      <a:endParaRPr lang="zh-CN" sz="1400" b="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Bef>
                          <a:spcPts val="600"/>
                        </a:spcBef>
                        <a:spcAft>
                          <a:spcPts val="600"/>
                        </a:spcAft>
                      </a:pPr>
                      <a:r>
                        <a:rPr lang="en-US" sz="1400" kern="100" dirty="0">
                          <a:effectLst/>
                        </a:rPr>
                        <a:t>RSD</a:t>
                      </a:r>
                      <a:endParaRPr lang="zh-CN" sz="14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3" name="CustomShape 2"/>
          <p:cNvSpPr/>
          <p:nvPr/>
        </p:nvSpPr>
        <p:spPr>
          <a:xfrm>
            <a:off x="1115616" y="313711"/>
            <a:ext cx="8780760" cy="1139400"/>
          </a:xfrm>
          <a:prstGeom prst="rect">
            <a:avLst/>
          </a:prstGeom>
        </p:spPr>
        <p:txBody>
          <a:bodyPr/>
          <a:lstStyle/>
          <a:p>
            <a:r>
              <a:rPr lang="zh-CN" altLang="en-US" sz="4200" b="1" i="1" dirty="0">
                <a:solidFill>
                  <a:srgbClr val="006633"/>
                </a:solidFill>
                <a:latin typeface="Times New Roman" panose="02020603050405020304" pitchFamily="18" charset="0"/>
                <a:cs typeface="Times New Roman" panose="02020603050405020304" pitchFamily="18" charset="0"/>
              </a:rPr>
              <a:t>模型的构建</a:t>
            </a:r>
            <a:endParaRPr sz="4200" b="1" i="1" dirty="0">
              <a:solidFill>
                <a:srgbClr val="006633"/>
              </a:solidFill>
              <a:latin typeface="Times New Roman" panose="02020603050405020304" pitchFamily="18" charset="0"/>
              <a:cs typeface="Times New Roman" panose="02020603050405020304" pitchFamily="18" charset="0"/>
            </a:endParaRPr>
          </a:p>
        </p:txBody>
      </p:sp>
      <p:sp>
        <p:nvSpPr>
          <p:cNvPr id="4" name="矩形 3"/>
          <p:cNvSpPr/>
          <p:nvPr/>
        </p:nvSpPr>
        <p:spPr bwMode="auto">
          <a:xfrm>
            <a:off x="899592" y="2276872"/>
            <a:ext cx="7742683" cy="432048"/>
          </a:xfrm>
          <a:prstGeom prst="rect">
            <a:avLst/>
          </a:prstGeom>
          <a:noFill/>
          <a:ln w="28575" cap="flat" cmpd="sng" algn="ctr">
            <a:solidFill>
              <a:srgbClr val="FF0000"/>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2"/>
          <p:cNvSpPr/>
          <p:nvPr/>
        </p:nvSpPr>
        <p:spPr>
          <a:xfrm>
            <a:off x="1377134" y="267806"/>
            <a:ext cx="8780760" cy="1139400"/>
          </a:xfrm>
          <a:prstGeom prst="rect">
            <a:avLst/>
          </a:prstGeom>
        </p:spPr>
        <p:txBody>
          <a:bodyPr/>
          <a:lstStyle/>
          <a:p>
            <a:r>
              <a:rPr lang="zh-CN" altLang="en-US" sz="4200" b="1" i="1" dirty="0">
                <a:solidFill>
                  <a:srgbClr val="006633"/>
                </a:solidFill>
                <a:latin typeface="Times New Roman" panose="02020603050405020304" pitchFamily="18" charset="0"/>
                <a:cs typeface="Times New Roman" panose="02020603050405020304" pitchFamily="18" charset="0"/>
              </a:rPr>
              <a:t>模拟的结果</a:t>
            </a:r>
            <a:endParaRPr sz="4200" b="1" i="1" dirty="0">
              <a:solidFill>
                <a:srgbClr val="006633"/>
              </a:solidFill>
              <a:latin typeface="Times New Roman" panose="02020603050405020304" pitchFamily="18" charset="0"/>
              <a:cs typeface="Times New Roman" panose="02020603050405020304" pitchFamily="18" charset="0"/>
            </a:endParaRPr>
          </a:p>
        </p:txBody>
      </p:sp>
      <p:pic>
        <p:nvPicPr>
          <p:cNvPr id="3" name="图片 2"/>
          <p:cNvPicPr/>
          <p:nvPr/>
        </p:nvPicPr>
        <p:blipFill rotWithShape="1">
          <a:blip r:embed="rId1" cstate="print">
            <a:extLst>
              <a:ext uri="{28A0092B-C50C-407E-A947-70E740481C1C}">
                <a14:useLocalDpi xmlns:a14="http://schemas.microsoft.com/office/drawing/2010/main" val="0"/>
              </a:ext>
            </a:extLst>
          </a:blip>
          <a:srcRect l="1796" r="3144" b="1959"/>
          <a:stretch>
            <a:fillRect/>
          </a:stretch>
        </p:blipFill>
        <p:spPr bwMode="auto">
          <a:xfrm>
            <a:off x="755576" y="1144268"/>
            <a:ext cx="7560838" cy="2023745"/>
          </a:xfrm>
          <a:prstGeom prst="rect">
            <a:avLst/>
          </a:prstGeom>
          <a:noFill/>
          <a:ln>
            <a:noFill/>
          </a:ln>
        </p:spPr>
      </p:pic>
      <p:pic>
        <p:nvPicPr>
          <p:cNvPr id="4" name="图片 3"/>
          <p:cNvPicPr/>
          <p:nvPr/>
        </p:nvPicPr>
        <p:blipFill rotWithShape="1">
          <a:blip r:embed="rId2" cstate="print">
            <a:extLst>
              <a:ext uri="{28A0092B-C50C-407E-A947-70E740481C1C}">
                <a14:useLocalDpi xmlns:a14="http://schemas.microsoft.com/office/drawing/2010/main" val="0"/>
              </a:ext>
            </a:extLst>
          </a:blip>
          <a:srcRect l="1198" r="3593" b="-100"/>
          <a:stretch>
            <a:fillRect/>
          </a:stretch>
        </p:blipFill>
        <p:spPr bwMode="auto">
          <a:xfrm>
            <a:off x="683567" y="2973869"/>
            <a:ext cx="7632847" cy="2063115"/>
          </a:xfrm>
          <a:prstGeom prst="rect">
            <a:avLst/>
          </a:prstGeom>
          <a:noFill/>
          <a:ln>
            <a:noFill/>
          </a:ln>
        </p:spPr>
      </p:pic>
      <p:pic>
        <p:nvPicPr>
          <p:cNvPr id="5" name="图片 4"/>
          <p:cNvPicPr/>
          <p:nvPr/>
        </p:nvPicPr>
        <p:blipFill rotWithShape="1">
          <a:blip r:embed="rId3" cstate="print">
            <a:extLst>
              <a:ext uri="{28A0092B-C50C-407E-A947-70E740481C1C}">
                <a14:useLocalDpi xmlns:a14="http://schemas.microsoft.com/office/drawing/2010/main" val="0"/>
              </a:ext>
            </a:extLst>
          </a:blip>
          <a:srcRect l="1048" r="3593" b="-100"/>
          <a:stretch>
            <a:fillRect/>
          </a:stretch>
        </p:blipFill>
        <p:spPr bwMode="auto">
          <a:xfrm>
            <a:off x="683566" y="4734676"/>
            <a:ext cx="7632848" cy="2059940"/>
          </a:xfrm>
          <a:prstGeom prst="rect">
            <a:avLst/>
          </a:prstGeom>
          <a:noFill/>
          <a:ln>
            <a:noFill/>
          </a:ln>
        </p:spPr>
      </p:pic>
      <p:sp>
        <p:nvSpPr>
          <p:cNvPr id="6" name="椭圆 5"/>
          <p:cNvSpPr/>
          <p:nvPr/>
        </p:nvSpPr>
        <p:spPr bwMode="auto">
          <a:xfrm>
            <a:off x="1619672" y="1844824"/>
            <a:ext cx="288032" cy="864096"/>
          </a:xfrm>
          <a:prstGeom prst="ellipse">
            <a:avLst/>
          </a:prstGeom>
          <a:noFill/>
          <a:ln w="9525" cap="flat" cmpd="sng" algn="ctr">
            <a:solidFill>
              <a:srgbClr val="FF0000"/>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Tahoma" panose="020B0604030504040204" pitchFamily="34" charset="0"/>
            </a:endParaRPr>
          </a:p>
        </p:txBody>
      </p:sp>
      <p:sp>
        <p:nvSpPr>
          <p:cNvPr id="8" name="椭圆 7"/>
          <p:cNvSpPr/>
          <p:nvPr/>
        </p:nvSpPr>
        <p:spPr bwMode="auto">
          <a:xfrm>
            <a:off x="1725872" y="4149080"/>
            <a:ext cx="216024" cy="585596"/>
          </a:xfrm>
          <a:prstGeom prst="ellipse">
            <a:avLst/>
          </a:prstGeom>
          <a:noFill/>
          <a:ln w="9525" cap="flat" cmpd="sng" algn="ctr">
            <a:solidFill>
              <a:srgbClr val="FF0000"/>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Tahoma" panose="020B0604030504040204" pitchFamily="34" charset="0"/>
            </a:endParaRPr>
          </a:p>
        </p:txBody>
      </p:sp>
      <p:sp>
        <p:nvSpPr>
          <p:cNvPr id="9" name="椭圆 8"/>
          <p:cNvSpPr/>
          <p:nvPr/>
        </p:nvSpPr>
        <p:spPr bwMode="auto">
          <a:xfrm>
            <a:off x="2656106" y="2264144"/>
            <a:ext cx="216024" cy="585596"/>
          </a:xfrm>
          <a:prstGeom prst="ellipse">
            <a:avLst/>
          </a:prstGeom>
          <a:noFill/>
          <a:ln w="9525" cap="flat" cmpd="sng" algn="ctr">
            <a:solidFill>
              <a:srgbClr val="FF0000"/>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Tahoma" panose="020B0604030504040204" pitchFamily="34" charset="0"/>
            </a:endParaRPr>
          </a:p>
        </p:txBody>
      </p:sp>
      <p:sp>
        <p:nvSpPr>
          <p:cNvPr id="10" name="椭圆 9"/>
          <p:cNvSpPr/>
          <p:nvPr/>
        </p:nvSpPr>
        <p:spPr bwMode="auto">
          <a:xfrm>
            <a:off x="3700222" y="2184326"/>
            <a:ext cx="216024" cy="585596"/>
          </a:xfrm>
          <a:prstGeom prst="ellipse">
            <a:avLst/>
          </a:prstGeom>
          <a:noFill/>
          <a:ln w="9525" cap="flat" cmpd="sng" algn="ctr">
            <a:solidFill>
              <a:srgbClr val="FF0000"/>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Tahoma" panose="020B0604030504040204" pitchFamily="34" charset="0"/>
            </a:endParaRPr>
          </a:p>
        </p:txBody>
      </p:sp>
      <p:sp>
        <p:nvSpPr>
          <p:cNvPr id="11" name="椭圆 10"/>
          <p:cNvSpPr/>
          <p:nvPr/>
        </p:nvSpPr>
        <p:spPr bwMode="auto">
          <a:xfrm>
            <a:off x="5652120" y="2276872"/>
            <a:ext cx="216024" cy="585596"/>
          </a:xfrm>
          <a:prstGeom prst="ellipse">
            <a:avLst/>
          </a:prstGeom>
          <a:noFill/>
          <a:ln w="9525" cap="flat" cmpd="sng" algn="ctr">
            <a:solidFill>
              <a:srgbClr val="FF0000"/>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Tahoma" panose="020B0604030504040204" pitchFamily="34" charset="0"/>
            </a:endParaRPr>
          </a:p>
        </p:txBody>
      </p:sp>
      <p:sp>
        <p:nvSpPr>
          <p:cNvPr id="12" name="椭圆 11"/>
          <p:cNvSpPr/>
          <p:nvPr/>
        </p:nvSpPr>
        <p:spPr bwMode="auto">
          <a:xfrm>
            <a:off x="6516216" y="2388272"/>
            <a:ext cx="180020" cy="546203"/>
          </a:xfrm>
          <a:prstGeom prst="ellipse">
            <a:avLst/>
          </a:prstGeom>
          <a:noFill/>
          <a:ln w="9525" cap="flat" cmpd="sng" algn="ctr">
            <a:solidFill>
              <a:srgbClr val="FF0000"/>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Tahoma" panose="020B0604030504040204" pitchFamily="34" charset="0"/>
            </a:endParaRPr>
          </a:p>
        </p:txBody>
      </p:sp>
      <p:sp>
        <p:nvSpPr>
          <p:cNvPr id="13" name="椭圆 12"/>
          <p:cNvSpPr/>
          <p:nvPr/>
        </p:nvSpPr>
        <p:spPr bwMode="auto">
          <a:xfrm>
            <a:off x="7560332" y="4178941"/>
            <a:ext cx="180020" cy="546203"/>
          </a:xfrm>
          <a:prstGeom prst="ellipse">
            <a:avLst/>
          </a:prstGeom>
          <a:noFill/>
          <a:ln w="9525" cap="flat" cmpd="sng" algn="ctr">
            <a:solidFill>
              <a:srgbClr val="FF0000"/>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Tahoma" panose="020B0604030504040204" pitchFamily="34" charset="0"/>
            </a:endParaRPr>
          </a:p>
        </p:txBody>
      </p:sp>
      <p:sp>
        <p:nvSpPr>
          <p:cNvPr id="14" name="椭圆 13"/>
          <p:cNvSpPr/>
          <p:nvPr/>
        </p:nvSpPr>
        <p:spPr bwMode="auto">
          <a:xfrm>
            <a:off x="5616116" y="4149080"/>
            <a:ext cx="180020" cy="546203"/>
          </a:xfrm>
          <a:prstGeom prst="ellipse">
            <a:avLst/>
          </a:prstGeom>
          <a:noFill/>
          <a:ln w="9525" cap="flat" cmpd="sng" algn="ctr">
            <a:solidFill>
              <a:srgbClr val="FF0000"/>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Tahoma" panose="020B0604030504040204" pitchFamily="34" charset="0"/>
            </a:endParaRPr>
          </a:p>
        </p:txBody>
      </p:sp>
      <p:sp>
        <p:nvSpPr>
          <p:cNvPr id="15" name="椭圆 14"/>
          <p:cNvSpPr/>
          <p:nvPr/>
        </p:nvSpPr>
        <p:spPr bwMode="auto">
          <a:xfrm>
            <a:off x="2735796" y="4149080"/>
            <a:ext cx="180020" cy="546203"/>
          </a:xfrm>
          <a:prstGeom prst="ellipse">
            <a:avLst/>
          </a:prstGeom>
          <a:noFill/>
          <a:ln w="9525" cap="flat" cmpd="sng" algn="ctr">
            <a:solidFill>
              <a:srgbClr val="FF0000"/>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4" grpId="0" animBg="1"/>
      <p:bldP spid="15" grpId="0" animBg="1"/>
    </p:bldLst>
  </p:timing>
</p:sld>
</file>

<file path=ppt/tags/tag1.xml><?xml version="1.0" encoding="utf-8"?>
<p:tagLst xmlns:p="http://schemas.openxmlformats.org/presentationml/2006/main">
  <p:tag name="TIMING" val="|46.4"/>
</p:tagLst>
</file>

<file path=ppt/tags/tag2.xml><?xml version="1.0" encoding="utf-8"?>
<p:tagLst xmlns:p="http://schemas.openxmlformats.org/presentationml/2006/main">
  <p:tag name="TIMING" val="|70.4"/>
</p:tagLst>
</file>

<file path=ppt/tags/tag3.xml><?xml version="1.0" encoding="utf-8"?>
<p:tagLst xmlns:p="http://schemas.openxmlformats.org/presentationml/2006/main">
  <p:tag name="TIMING" val="|61|23.2"/>
</p:tagLst>
</file>

<file path=ppt/tags/tag4.xml><?xml version="1.0" encoding="utf-8"?>
<p:tagLst xmlns:p="http://schemas.openxmlformats.org/presentationml/2006/main">
  <p:tag name="TIMING" val="|61|23.2"/>
</p:tagLst>
</file>

<file path=ppt/tags/tag5.xml><?xml version="1.0" encoding="utf-8"?>
<p:tagLst xmlns:p="http://schemas.openxmlformats.org/presentationml/2006/main">
  <p:tag name="TIMING" val="|61|23.2"/>
</p:tagLst>
</file>

<file path=ppt/theme/theme1.xml><?xml version="1.0" encoding="utf-8"?>
<a:theme xmlns:a="http://schemas.openxmlformats.org/drawingml/2006/main" name="主题1">
  <a:themeElements>
    <a:clrScheme name="Fusion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Fus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spcBef>
            <a:spcPct val="0"/>
          </a:spcBef>
          <a:spcAft>
            <a:spcPct val="0"/>
          </a:spcAft>
          <a:buClrTx/>
          <a:buSzTx/>
          <a:buFontTx/>
          <a:buNone/>
          <a:defRPr kumimoji="0" lang="fr-FR" sz="2400" b="1"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spcBef>
            <a:spcPct val="0"/>
          </a:spcBef>
          <a:spcAft>
            <a:spcPct val="0"/>
          </a:spcAft>
          <a:buClrTx/>
          <a:buSzTx/>
          <a:buFontTx/>
          <a:buNone/>
          <a:defRPr kumimoji="0" lang="fr-FR" sz="2400" b="1"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Fusion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Fusion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Fusion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Fusion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Fusion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Fusion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Fusion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0</TotalTime>
  <Words>2042</Words>
  <Application>WPS 演示</Application>
  <PresentationFormat>全屏显示(4:3)</PresentationFormat>
  <Paragraphs>522</Paragraphs>
  <Slides>15</Slides>
  <Notes>13</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15</vt:i4>
      </vt:variant>
    </vt:vector>
  </HeadingPairs>
  <TitlesOfParts>
    <vt:vector size="29" baseType="lpstr">
      <vt:lpstr>Arial</vt:lpstr>
      <vt:lpstr>宋体</vt:lpstr>
      <vt:lpstr>Wingdings</vt:lpstr>
      <vt:lpstr>Tahoma</vt:lpstr>
      <vt:lpstr>Times New Roman</vt:lpstr>
      <vt:lpstr>楷体</vt:lpstr>
      <vt:lpstr>Times New Roman</vt:lpstr>
      <vt:lpstr>Arial</vt:lpstr>
      <vt:lpstr>黑体</vt:lpstr>
      <vt:lpstr>Calibri</vt:lpstr>
      <vt:lpstr>Palatino Linotype</vt:lpstr>
      <vt:lpstr>微软雅黑</vt:lpstr>
      <vt:lpstr>Arial Unicode MS</vt:lpstr>
      <vt:lpstr>主题1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fang</dc:creator>
  <cp:lastModifiedBy>君心</cp:lastModifiedBy>
  <cp:revision>230</cp:revision>
  <dcterms:created xsi:type="dcterms:W3CDTF">2014-08-19T03:50:00Z</dcterms:created>
  <dcterms:modified xsi:type="dcterms:W3CDTF">2019-06-04T02:36:08Z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2052-11.3.0.8586</vt:lpwstr>
  </property>
</Properties>
</file>